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5"/>
    <p:sldMasterId id="214748367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Abril Fatface"/>
      <p:regular r:id="rId27"/>
    </p:embeddedFont>
    <p:embeddedFont>
      <p:font typeface="Poppins"/>
      <p:regular r:id="rId28"/>
      <p:bold r:id="rId29"/>
      <p:italic r:id="rId30"/>
      <p:boldItalic r:id="rId31"/>
    </p:embeddedFont>
    <p:embeddedFont>
      <p:font typeface="Antic Slab"/>
      <p:regular r:id="rId32"/>
    </p:embeddedFont>
    <p:embeddedFont>
      <p:font typeface="Calistoga"/>
      <p:regular r:id="rId33"/>
    </p:embeddedFont>
    <p:embeddedFont>
      <p:font typeface="Homemade Apple"/>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CF09D5-2E70-4B08-8D4B-4CC3C4F6D836}">
  <a:tblStyle styleId="{83CF09D5-2E70-4B08-8D4B-4CC3C4F6D83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Poppins-regular.fntdata"/><Relationship Id="rId27" Type="http://schemas.openxmlformats.org/officeDocument/2006/relationships/font" Target="fonts/AbrilFatface-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Poppins-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Poppins-boldItalic.fntdata"/><Relationship Id="rId30" Type="http://schemas.openxmlformats.org/officeDocument/2006/relationships/font" Target="fonts/Poppins-italic.fntdata"/><Relationship Id="rId11" Type="http://schemas.openxmlformats.org/officeDocument/2006/relationships/slide" Target="slides/slide4.xml"/><Relationship Id="rId33" Type="http://schemas.openxmlformats.org/officeDocument/2006/relationships/font" Target="fonts/Calistoga-regular.fntdata"/><Relationship Id="rId10" Type="http://schemas.openxmlformats.org/officeDocument/2006/relationships/slide" Target="slides/slide3.xml"/><Relationship Id="rId32" Type="http://schemas.openxmlformats.org/officeDocument/2006/relationships/font" Target="fonts/AnticSlab-regular.fntdata"/><Relationship Id="rId13" Type="http://schemas.openxmlformats.org/officeDocument/2006/relationships/slide" Target="slides/slide6.xml"/><Relationship Id="rId12" Type="http://schemas.openxmlformats.org/officeDocument/2006/relationships/slide" Target="slides/slide5.xml"/><Relationship Id="rId34" Type="http://schemas.openxmlformats.org/officeDocument/2006/relationships/font" Target="fonts/HomemadeApple-regular.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0c45d7e447_1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0c45d7e447_1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0c45d7e447_1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0c45d7e447_1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0c45d7e447_1_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0c45d7e447_1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0c7607110a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0c7607110a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0c45d7e447_1_1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0c45d7e447_1_1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0c7607110a_2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0c7607110a_2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0c45d7e447_1_1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0c45d7e447_1_1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0c45d7e447_1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0c45d7e447_1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0c7607110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0c760711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0c7607110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0c7607110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0c7607110a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0c7607110a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0c7607110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0c7607110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0c7607110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0c7607110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0c7607110a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0c7607110a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0c45d7e447_1_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0c45d7e447_1_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0c45d7e447_1_1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0c45d7e447_1_1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0c45d7e447_1_1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0c45d7e447_1_1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0c45d7e447_1_1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0c45d7e447_1_1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0c45d7e447_1_8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0c45d7e447_1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4.png"/><Relationship Id="rId11" Type="http://schemas.openxmlformats.org/officeDocument/2006/relationships/image" Target="../media/image3.png"/><Relationship Id="rId10" Type="http://schemas.openxmlformats.org/officeDocument/2006/relationships/image" Target="../media/image2.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5.png"/><Relationship Id="rId7" Type="http://schemas.openxmlformats.org/officeDocument/2006/relationships/hyperlink" Target="https://www.pinterest.com/slidesmania/" TargetMode="External"/><Relationship Id="rId8"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55" name="Shape 55"/>
        <p:cNvGrpSpPr/>
        <p:nvPr/>
      </p:nvGrpSpPr>
      <p:grpSpPr>
        <a:xfrm>
          <a:off x="0" y="0"/>
          <a:ext cx="0" cy="0"/>
          <a:chOff x="0" y="0"/>
          <a:chExt cx="0" cy="0"/>
        </a:xfrm>
      </p:grpSpPr>
      <p:sp>
        <p:nvSpPr>
          <p:cNvPr id="56" name="Google Shape;56;p14"/>
          <p:cNvSpPr txBox="1"/>
          <p:nvPr>
            <p:ph idx="1" type="subTitle"/>
          </p:nvPr>
        </p:nvSpPr>
        <p:spPr>
          <a:xfrm>
            <a:off x="283050" y="4444331"/>
            <a:ext cx="8625300" cy="4398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57" name="Google Shape;57;p14"/>
          <p:cNvSpPr txBox="1"/>
          <p:nvPr>
            <p:ph type="title"/>
          </p:nvPr>
        </p:nvSpPr>
        <p:spPr>
          <a:xfrm>
            <a:off x="625950" y="2072025"/>
            <a:ext cx="7456200" cy="999600"/>
          </a:xfrm>
          <a:prstGeom prst="rect">
            <a:avLst/>
          </a:prstGeom>
        </p:spPr>
        <p:txBody>
          <a:bodyPr anchorCtr="0" anchor="ctr" bIns="91425" lIns="91425" spcFirstLastPara="1" rIns="91425" wrap="square" tIns="91425">
            <a:noAutofit/>
          </a:bodyPr>
          <a:lstStyle>
            <a:lvl1pPr indent="0" lvl="0" marL="0" marR="0">
              <a:lnSpc>
                <a:spcPct val="80000"/>
              </a:lnSpc>
              <a:spcBef>
                <a:spcPts val="0"/>
              </a:spcBef>
              <a:spcAft>
                <a:spcPts val="0"/>
              </a:spcAft>
              <a:buClr>
                <a:schemeClr val="dk1"/>
              </a:buClr>
              <a:buSzPts val="6800"/>
              <a:buFont typeface="Aldrich"/>
              <a:buNone/>
              <a:defRPr sz="4900"/>
            </a:lvl1pPr>
            <a:lvl2pPr lvl="1">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9pPr>
          </a:lstStyle>
          <a:p/>
        </p:txBody>
      </p:sp>
      <p:cxnSp>
        <p:nvCxnSpPr>
          <p:cNvPr id="58" name="Google Shape;58;p14"/>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59" name="Shape 59"/>
        <p:cNvGrpSpPr/>
        <p:nvPr/>
      </p:nvGrpSpPr>
      <p:grpSpPr>
        <a:xfrm>
          <a:off x="0" y="0"/>
          <a:ext cx="0" cy="0"/>
          <a:chOff x="0" y="0"/>
          <a:chExt cx="0" cy="0"/>
        </a:xfrm>
      </p:grpSpPr>
      <p:sp>
        <p:nvSpPr>
          <p:cNvPr id="60" name="Google Shape;60;p15"/>
          <p:cNvSpPr txBox="1"/>
          <p:nvPr>
            <p:ph type="title"/>
          </p:nvPr>
        </p:nvSpPr>
        <p:spPr>
          <a:xfrm>
            <a:off x="939544" y="1375303"/>
            <a:ext cx="3991800" cy="993600"/>
          </a:xfrm>
          <a:prstGeom prst="rect">
            <a:avLst/>
          </a:prstGeom>
        </p:spPr>
        <p:txBody>
          <a:bodyPr anchorCtr="0" anchor="ctr" bIns="91425" lIns="91425" spcFirstLastPara="1" rIns="91425" wrap="square" tIns="91425">
            <a:noAutofit/>
          </a:bodyPr>
          <a:lstStyle>
            <a:lvl1pPr indent="0" lvl="0" marL="0" marR="0">
              <a:lnSpc>
                <a:spcPct val="100000"/>
              </a:lnSpc>
              <a:spcBef>
                <a:spcPts val="0"/>
              </a:spcBef>
              <a:spcAft>
                <a:spcPts val="0"/>
              </a:spcAft>
              <a:buClr>
                <a:schemeClr val="dk1"/>
              </a:buClr>
              <a:buSzPts val="5300"/>
              <a:buFont typeface="Aldrich"/>
              <a:buNone/>
              <a:defRPr sz="4500"/>
            </a:lvl1pPr>
            <a:lvl2pPr lvl="1">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9pPr>
          </a:lstStyle>
          <a:p/>
        </p:txBody>
      </p:sp>
      <p:sp>
        <p:nvSpPr>
          <p:cNvPr id="61" name="Google Shape;61;p15"/>
          <p:cNvSpPr txBox="1"/>
          <p:nvPr>
            <p:ph idx="1" type="body"/>
          </p:nvPr>
        </p:nvSpPr>
        <p:spPr>
          <a:xfrm>
            <a:off x="939525" y="2428528"/>
            <a:ext cx="3991800" cy="167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2" name="Google Shape;62;p15"/>
          <p:cNvSpPr/>
          <p:nvPr>
            <p:ph idx="2" type="pic"/>
          </p:nvPr>
        </p:nvSpPr>
        <p:spPr>
          <a:xfrm flipH="1">
            <a:off x="5406075" y="1224759"/>
            <a:ext cx="2798400" cy="2982300"/>
          </a:xfrm>
          <a:prstGeom prst="rect">
            <a:avLst/>
          </a:prstGeom>
          <a:noFill/>
          <a:ln>
            <a:noFill/>
          </a:ln>
        </p:spPr>
      </p:sp>
      <p:cxnSp>
        <p:nvCxnSpPr>
          <p:cNvPr id="63" name="Google Shape;63;p15"/>
          <p:cNvCxnSpPr/>
          <p:nvPr/>
        </p:nvCxnSpPr>
        <p:spPr>
          <a:xfrm rot="10800000">
            <a:off x="373313" y="4207134"/>
            <a:ext cx="8397300" cy="0"/>
          </a:xfrm>
          <a:prstGeom prst="straightConnector1">
            <a:avLst/>
          </a:prstGeom>
          <a:noFill/>
          <a:ln cap="rnd" cmpd="sng" w="19050">
            <a:solidFill>
              <a:schemeClr val="dk1"/>
            </a:solidFill>
            <a:prstDash val="solid"/>
            <a:round/>
            <a:headEnd len="med" w="med" type="none"/>
            <a:tailEnd len="med" w="med" type="none"/>
          </a:ln>
        </p:spPr>
      </p:cxnSp>
      <p:cxnSp>
        <p:nvCxnSpPr>
          <p:cNvPr id="64" name="Google Shape;64;p15"/>
          <p:cNvCxnSpPr/>
          <p:nvPr/>
        </p:nvCxnSpPr>
        <p:spPr>
          <a:xfrm rot="10800000">
            <a:off x="373313" y="936366"/>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Six columns">
  <p:cSld name="CUSTOM_2">
    <p:spTree>
      <p:nvGrpSpPr>
        <p:cNvPr id="65" name="Shape 65"/>
        <p:cNvGrpSpPr/>
        <p:nvPr/>
      </p:nvGrpSpPr>
      <p:grpSpPr>
        <a:xfrm>
          <a:off x="0" y="0"/>
          <a:ext cx="0" cy="0"/>
          <a:chOff x="0" y="0"/>
          <a:chExt cx="0" cy="0"/>
        </a:xfrm>
      </p:grpSpPr>
      <p:sp>
        <p:nvSpPr>
          <p:cNvPr id="66" name="Google Shape;66;p16"/>
          <p:cNvSpPr txBox="1"/>
          <p:nvPr>
            <p:ph type="title"/>
          </p:nvPr>
        </p:nvSpPr>
        <p:spPr>
          <a:xfrm>
            <a:off x="368081" y="563906"/>
            <a:ext cx="8407800" cy="572700"/>
          </a:xfrm>
          <a:prstGeom prst="rect">
            <a:avLst/>
          </a:prstGeom>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dk1"/>
              </a:buClr>
              <a:buSzPts val="3000"/>
              <a:buFont typeface="Aldrich"/>
              <a:buNone/>
              <a:defRPr/>
            </a:lvl1pPr>
            <a:lvl2pPr lvl="1">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67" name="Google Shape;67;p16"/>
          <p:cNvSpPr txBox="1"/>
          <p:nvPr>
            <p:ph idx="1" type="body"/>
          </p:nvPr>
        </p:nvSpPr>
        <p:spPr>
          <a:xfrm>
            <a:off x="2245369" y="2171077"/>
            <a:ext cx="2471100" cy="992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lnSpc>
                <a:spcPct val="100000"/>
              </a:lnSpc>
              <a:spcBef>
                <a:spcPts val="0"/>
              </a:spcBef>
              <a:spcAft>
                <a:spcPts val="0"/>
              </a:spcAft>
              <a:buSzPts val="1400"/>
              <a:buChar char="○"/>
              <a:defRPr/>
            </a:lvl2pPr>
            <a:lvl3pPr indent="-317500" lvl="2" marL="1371600">
              <a:lnSpc>
                <a:spcPct val="100000"/>
              </a:lnSpc>
              <a:spcBef>
                <a:spcPts val="1600"/>
              </a:spcBef>
              <a:spcAft>
                <a:spcPts val="0"/>
              </a:spcAft>
              <a:buSzPts val="1400"/>
              <a:buChar char="■"/>
              <a:defRPr/>
            </a:lvl3pPr>
            <a:lvl4pPr indent="-317500" lvl="3" marL="1828800">
              <a:lnSpc>
                <a:spcPct val="100000"/>
              </a:lnSpc>
              <a:spcBef>
                <a:spcPts val="1600"/>
              </a:spcBef>
              <a:spcAft>
                <a:spcPts val="0"/>
              </a:spcAft>
              <a:buSzPts val="1400"/>
              <a:buChar char="●"/>
              <a:defRPr/>
            </a:lvl4pPr>
            <a:lvl5pPr indent="-317500" lvl="4" marL="2286000">
              <a:lnSpc>
                <a:spcPct val="100000"/>
              </a:lnSpc>
              <a:spcBef>
                <a:spcPts val="1600"/>
              </a:spcBef>
              <a:spcAft>
                <a:spcPts val="0"/>
              </a:spcAft>
              <a:buSzPts val="1400"/>
              <a:buChar char="○"/>
              <a:defRPr/>
            </a:lvl5pPr>
            <a:lvl6pPr indent="-317500" lvl="5" marL="2743200">
              <a:lnSpc>
                <a:spcPct val="100000"/>
              </a:lnSpc>
              <a:spcBef>
                <a:spcPts val="1600"/>
              </a:spcBef>
              <a:spcAft>
                <a:spcPts val="0"/>
              </a:spcAft>
              <a:buSzPts val="1400"/>
              <a:buChar char="■"/>
              <a:defRPr/>
            </a:lvl6pPr>
            <a:lvl7pPr indent="-317500" lvl="6" marL="3200400">
              <a:lnSpc>
                <a:spcPct val="100000"/>
              </a:lnSpc>
              <a:spcBef>
                <a:spcPts val="1600"/>
              </a:spcBef>
              <a:spcAft>
                <a:spcPts val="0"/>
              </a:spcAft>
              <a:buSzPts val="1400"/>
              <a:buChar char="●"/>
              <a:defRPr/>
            </a:lvl7pPr>
            <a:lvl8pPr indent="-317500" lvl="7" marL="3657600">
              <a:lnSpc>
                <a:spcPct val="100000"/>
              </a:lnSpc>
              <a:spcBef>
                <a:spcPts val="1600"/>
              </a:spcBef>
              <a:spcAft>
                <a:spcPts val="0"/>
              </a:spcAft>
              <a:buSzPts val="1400"/>
              <a:buChar char="○"/>
              <a:defRPr/>
            </a:lvl8pPr>
            <a:lvl9pPr indent="-317500" lvl="8" marL="4114800">
              <a:lnSpc>
                <a:spcPct val="100000"/>
              </a:lnSpc>
              <a:spcBef>
                <a:spcPts val="1600"/>
              </a:spcBef>
              <a:spcAft>
                <a:spcPts val="1600"/>
              </a:spcAft>
              <a:buSzPts val="1400"/>
              <a:buChar char="■"/>
              <a:defRPr/>
            </a:lvl9pPr>
          </a:lstStyle>
          <a:p/>
        </p:txBody>
      </p:sp>
      <p:sp>
        <p:nvSpPr>
          <p:cNvPr id="68" name="Google Shape;68;p16"/>
          <p:cNvSpPr txBox="1"/>
          <p:nvPr>
            <p:ph idx="2" type="body"/>
          </p:nvPr>
        </p:nvSpPr>
        <p:spPr>
          <a:xfrm>
            <a:off x="5499563" y="2171077"/>
            <a:ext cx="2471100" cy="992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lnSpc>
                <a:spcPct val="100000"/>
              </a:lnSpc>
              <a:spcBef>
                <a:spcPts val="0"/>
              </a:spcBef>
              <a:spcAft>
                <a:spcPts val="0"/>
              </a:spcAft>
              <a:buSzPts val="1400"/>
              <a:buChar char="○"/>
              <a:defRPr/>
            </a:lvl2pPr>
            <a:lvl3pPr indent="-317500" lvl="2" marL="1371600">
              <a:lnSpc>
                <a:spcPct val="100000"/>
              </a:lnSpc>
              <a:spcBef>
                <a:spcPts val="1600"/>
              </a:spcBef>
              <a:spcAft>
                <a:spcPts val="0"/>
              </a:spcAft>
              <a:buSzPts val="1400"/>
              <a:buChar char="■"/>
              <a:defRPr/>
            </a:lvl3pPr>
            <a:lvl4pPr indent="-317500" lvl="3" marL="1828800">
              <a:lnSpc>
                <a:spcPct val="100000"/>
              </a:lnSpc>
              <a:spcBef>
                <a:spcPts val="1600"/>
              </a:spcBef>
              <a:spcAft>
                <a:spcPts val="0"/>
              </a:spcAft>
              <a:buSzPts val="1400"/>
              <a:buChar char="●"/>
              <a:defRPr/>
            </a:lvl4pPr>
            <a:lvl5pPr indent="-317500" lvl="4" marL="2286000">
              <a:lnSpc>
                <a:spcPct val="100000"/>
              </a:lnSpc>
              <a:spcBef>
                <a:spcPts val="1600"/>
              </a:spcBef>
              <a:spcAft>
                <a:spcPts val="0"/>
              </a:spcAft>
              <a:buSzPts val="1400"/>
              <a:buChar char="○"/>
              <a:defRPr/>
            </a:lvl5pPr>
            <a:lvl6pPr indent="-317500" lvl="5" marL="2743200">
              <a:lnSpc>
                <a:spcPct val="100000"/>
              </a:lnSpc>
              <a:spcBef>
                <a:spcPts val="1600"/>
              </a:spcBef>
              <a:spcAft>
                <a:spcPts val="0"/>
              </a:spcAft>
              <a:buSzPts val="1400"/>
              <a:buChar char="■"/>
              <a:defRPr/>
            </a:lvl6pPr>
            <a:lvl7pPr indent="-317500" lvl="6" marL="3200400">
              <a:lnSpc>
                <a:spcPct val="100000"/>
              </a:lnSpc>
              <a:spcBef>
                <a:spcPts val="1600"/>
              </a:spcBef>
              <a:spcAft>
                <a:spcPts val="0"/>
              </a:spcAft>
              <a:buSzPts val="1400"/>
              <a:buChar char="●"/>
              <a:defRPr/>
            </a:lvl7pPr>
            <a:lvl8pPr indent="-317500" lvl="7" marL="3657600">
              <a:lnSpc>
                <a:spcPct val="100000"/>
              </a:lnSpc>
              <a:spcBef>
                <a:spcPts val="1600"/>
              </a:spcBef>
              <a:spcAft>
                <a:spcPts val="0"/>
              </a:spcAft>
              <a:buSzPts val="1400"/>
              <a:buChar char="○"/>
              <a:defRPr/>
            </a:lvl8pPr>
            <a:lvl9pPr indent="-317500" lvl="8" marL="4114800">
              <a:lnSpc>
                <a:spcPct val="100000"/>
              </a:lnSpc>
              <a:spcBef>
                <a:spcPts val="1600"/>
              </a:spcBef>
              <a:spcAft>
                <a:spcPts val="1600"/>
              </a:spcAft>
              <a:buSzPts val="1400"/>
              <a:buChar char="■"/>
              <a:defRPr/>
            </a:lvl9pPr>
          </a:lstStyle>
          <a:p/>
        </p:txBody>
      </p:sp>
      <p:sp>
        <p:nvSpPr>
          <p:cNvPr id="69" name="Google Shape;69;p16"/>
          <p:cNvSpPr txBox="1"/>
          <p:nvPr>
            <p:ph idx="3" type="body"/>
          </p:nvPr>
        </p:nvSpPr>
        <p:spPr>
          <a:xfrm>
            <a:off x="5499544" y="3684997"/>
            <a:ext cx="2471100" cy="992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lnSpc>
                <a:spcPct val="100000"/>
              </a:lnSpc>
              <a:spcBef>
                <a:spcPts val="0"/>
              </a:spcBef>
              <a:spcAft>
                <a:spcPts val="0"/>
              </a:spcAft>
              <a:buSzPts val="1400"/>
              <a:buChar char="○"/>
              <a:defRPr/>
            </a:lvl2pPr>
            <a:lvl3pPr indent="-317500" lvl="2" marL="1371600">
              <a:lnSpc>
                <a:spcPct val="100000"/>
              </a:lnSpc>
              <a:spcBef>
                <a:spcPts val="1600"/>
              </a:spcBef>
              <a:spcAft>
                <a:spcPts val="0"/>
              </a:spcAft>
              <a:buSzPts val="1400"/>
              <a:buChar char="■"/>
              <a:defRPr/>
            </a:lvl3pPr>
            <a:lvl4pPr indent="-317500" lvl="3" marL="1828800">
              <a:lnSpc>
                <a:spcPct val="100000"/>
              </a:lnSpc>
              <a:spcBef>
                <a:spcPts val="1600"/>
              </a:spcBef>
              <a:spcAft>
                <a:spcPts val="0"/>
              </a:spcAft>
              <a:buSzPts val="1400"/>
              <a:buChar char="●"/>
              <a:defRPr/>
            </a:lvl4pPr>
            <a:lvl5pPr indent="-317500" lvl="4" marL="2286000">
              <a:lnSpc>
                <a:spcPct val="100000"/>
              </a:lnSpc>
              <a:spcBef>
                <a:spcPts val="1600"/>
              </a:spcBef>
              <a:spcAft>
                <a:spcPts val="0"/>
              </a:spcAft>
              <a:buSzPts val="1400"/>
              <a:buChar char="○"/>
              <a:defRPr/>
            </a:lvl5pPr>
            <a:lvl6pPr indent="-317500" lvl="5" marL="2743200">
              <a:lnSpc>
                <a:spcPct val="100000"/>
              </a:lnSpc>
              <a:spcBef>
                <a:spcPts val="1600"/>
              </a:spcBef>
              <a:spcAft>
                <a:spcPts val="0"/>
              </a:spcAft>
              <a:buSzPts val="1400"/>
              <a:buChar char="■"/>
              <a:defRPr/>
            </a:lvl6pPr>
            <a:lvl7pPr indent="-317500" lvl="6" marL="3200400">
              <a:lnSpc>
                <a:spcPct val="100000"/>
              </a:lnSpc>
              <a:spcBef>
                <a:spcPts val="1600"/>
              </a:spcBef>
              <a:spcAft>
                <a:spcPts val="0"/>
              </a:spcAft>
              <a:buSzPts val="1400"/>
              <a:buChar char="●"/>
              <a:defRPr/>
            </a:lvl7pPr>
            <a:lvl8pPr indent="-317500" lvl="7" marL="3657600">
              <a:lnSpc>
                <a:spcPct val="100000"/>
              </a:lnSpc>
              <a:spcBef>
                <a:spcPts val="1600"/>
              </a:spcBef>
              <a:spcAft>
                <a:spcPts val="0"/>
              </a:spcAft>
              <a:buSzPts val="1400"/>
              <a:buChar char="○"/>
              <a:defRPr/>
            </a:lvl8pPr>
            <a:lvl9pPr indent="-317500" lvl="8" marL="4114800">
              <a:lnSpc>
                <a:spcPct val="100000"/>
              </a:lnSpc>
              <a:spcBef>
                <a:spcPts val="1600"/>
              </a:spcBef>
              <a:spcAft>
                <a:spcPts val="1600"/>
              </a:spcAft>
              <a:buSzPts val="1400"/>
              <a:buChar char="■"/>
              <a:defRPr/>
            </a:lvl9pPr>
          </a:lstStyle>
          <a:p/>
        </p:txBody>
      </p:sp>
      <p:sp>
        <p:nvSpPr>
          <p:cNvPr id="70" name="Google Shape;70;p16"/>
          <p:cNvSpPr txBox="1"/>
          <p:nvPr>
            <p:ph idx="4" type="title"/>
          </p:nvPr>
        </p:nvSpPr>
        <p:spPr>
          <a:xfrm>
            <a:off x="2245369" y="1649250"/>
            <a:ext cx="2471100" cy="521700"/>
          </a:xfrm>
          <a:prstGeom prst="rect">
            <a:avLst/>
          </a:prstGeom>
        </p:spPr>
        <p:txBody>
          <a:bodyPr anchorCtr="0" anchor="ctr" bIns="91425" lIns="91425" spcFirstLastPara="1" rIns="91425" wrap="square" tIns="91425">
            <a:noAutofit/>
          </a:bodyPr>
          <a:lstStyle>
            <a:lvl1pPr indent="0" lvl="0" marL="0" marR="0">
              <a:lnSpc>
                <a:spcPct val="100000"/>
              </a:lnSpc>
              <a:spcBef>
                <a:spcPts val="0"/>
              </a:spcBef>
              <a:spcAft>
                <a:spcPts val="0"/>
              </a:spcAft>
              <a:buClr>
                <a:schemeClr val="dk1"/>
              </a:buClr>
              <a:buSzPts val="2000"/>
              <a:buFont typeface="Aldrich"/>
              <a:buNone/>
              <a:defRPr sz="2000"/>
            </a:lvl1pPr>
            <a:lvl2pPr lvl="1">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2pPr>
            <a:lvl3pPr lvl="2">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3pPr>
            <a:lvl4pPr lvl="3">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4pPr>
            <a:lvl5pPr lvl="4">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5pPr>
            <a:lvl6pPr lvl="5">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6pPr>
            <a:lvl7pPr lvl="6">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7pPr>
            <a:lvl8pPr lvl="7">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8pPr>
            <a:lvl9pPr lvl="8">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9pPr>
          </a:lstStyle>
          <a:p/>
        </p:txBody>
      </p:sp>
      <p:sp>
        <p:nvSpPr>
          <p:cNvPr id="71" name="Google Shape;71;p16"/>
          <p:cNvSpPr txBox="1"/>
          <p:nvPr>
            <p:ph idx="5" type="title"/>
          </p:nvPr>
        </p:nvSpPr>
        <p:spPr>
          <a:xfrm>
            <a:off x="5499563" y="1649250"/>
            <a:ext cx="2471100" cy="521700"/>
          </a:xfrm>
          <a:prstGeom prst="rect">
            <a:avLst/>
          </a:prstGeom>
        </p:spPr>
        <p:txBody>
          <a:bodyPr anchorCtr="0" anchor="ctr" bIns="91425" lIns="91425" spcFirstLastPara="1" rIns="91425" wrap="square" tIns="91425">
            <a:noAutofit/>
          </a:bodyPr>
          <a:lstStyle>
            <a:lvl1pPr indent="0" lvl="0" marL="0" marR="0">
              <a:lnSpc>
                <a:spcPct val="100000"/>
              </a:lnSpc>
              <a:spcBef>
                <a:spcPts val="0"/>
              </a:spcBef>
              <a:spcAft>
                <a:spcPts val="0"/>
              </a:spcAft>
              <a:buClr>
                <a:schemeClr val="dk1"/>
              </a:buClr>
              <a:buSzPts val="2000"/>
              <a:buFont typeface="Aldrich"/>
              <a:buNone/>
              <a:defRPr sz="2000"/>
            </a:lvl1pPr>
            <a:lvl2pPr lvl="1">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2pPr>
            <a:lvl3pPr lvl="2">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3pPr>
            <a:lvl4pPr lvl="3">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4pPr>
            <a:lvl5pPr lvl="4">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5pPr>
            <a:lvl6pPr lvl="5">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6pPr>
            <a:lvl7pPr lvl="6">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7pPr>
            <a:lvl8pPr lvl="7">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8pPr>
            <a:lvl9pPr lvl="8">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9pPr>
          </a:lstStyle>
          <a:p/>
        </p:txBody>
      </p:sp>
      <p:sp>
        <p:nvSpPr>
          <p:cNvPr id="72" name="Google Shape;72;p16"/>
          <p:cNvSpPr txBox="1"/>
          <p:nvPr>
            <p:ph idx="6" type="title"/>
          </p:nvPr>
        </p:nvSpPr>
        <p:spPr>
          <a:xfrm>
            <a:off x="5499544" y="3163169"/>
            <a:ext cx="2471100" cy="521700"/>
          </a:xfrm>
          <a:prstGeom prst="rect">
            <a:avLst/>
          </a:prstGeom>
        </p:spPr>
        <p:txBody>
          <a:bodyPr anchorCtr="0" anchor="ctr" bIns="91425" lIns="91425" spcFirstLastPara="1" rIns="91425" wrap="square" tIns="91425">
            <a:noAutofit/>
          </a:bodyPr>
          <a:lstStyle>
            <a:lvl1pPr indent="0" lvl="0" marL="0" marR="0">
              <a:lnSpc>
                <a:spcPct val="100000"/>
              </a:lnSpc>
              <a:spcBef>
                <a:spcPts val="0"/>
              </a:spcBef>
              <a:spcAft>
                <a:spcPts val="0"/>
              </a:spcAft>
              <a:buClr>
                <a:schemeClr val="dk1"/>
              </a:buClr>
              <a:buSzPts val="2000"/>
              <a:buFont typeface="Aldrich"/>
              <a:buNone/>
              <a:defRPr sz="2000"/>
            </a:lvl1pPr>
            <a:lvl2pPr lvl="1">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2pPr>
            <a:lvl3pPr lvl="2">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3pPr>
            <a:lvl4pPr lvl="3">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4pPr>
            <a:lvl5pPr lvl="4">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5pPr>
            <a:lvl6pPr lvl="5">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6pPr>
            <a:lvl7pPr lvl="6">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7pPr>
            <a:lvl8pPr lvl="7">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8pPr>
            <a:lvl9pPr lvl="8">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9pPr>
          </a:lstStyle>
          <a:p/>
        </p:txBody>
      </p:sp>
      <p:sp>
        <p:nvSpPr>
          <p:cNvPr id="73" name="Google Shape;73;p16"/>
          <p:cNvSpPr txBox="1"/>
          <p:nvPr>
            <p:ph idx="7" type="body"/>
          </p:nvPr>
        </p:nvSpPr>
        <p:spPr>
          <a:xfrm>
            <a:off x="2245369" y="3684934"/>
            <a:ext cx="2471100" cy="992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lnSpc>
                <a:spcPct val="100000"/>
              </a:lnSpc>
              <a:spcBef>
                <a:spcPts val="0"/>
              </a:spcBef>
              <a:spcAft>
                <a:spcPts val="0"/>
              </a:spcAft>
              <a:buSzPts val="1400"/>
              <a:buChar char="○"/>
              <a:defRPr/>
            </a:lvl2pPr>
            <a:lvl3pPr indent="-317500" lvl="2" marL="1371600">
              <a:lnSpc>
                <a:spcPct val="100000"/>
              </a:lnSpc>
              <a:spcBef>
                <a:spcPts val="1600"/>
              </a:spcBef>
              <a:spcAft>
                <a:spcPts val="0"/>
              </a:spcAft>
              <a:buSzPts val="1400"/>
              <a:buChar char="■"/>
              <a:defRPr/>
            </a:lvl3pPr>
            <a:lvl4pPr indent="-317500" lvl="3" marL="1828800">
              <a:lnSpc>
                <a:spcPct val="100000"/>
              </a:lnSpc>
              <a:spcBef>
                <a:spcPts val="1600"/>
              </a:spcBef>
              <a:spcAft>
                <a:spcPts val="0"/>
              </a:spcAft>
              <a:buSzPts val="1400"/>
              <a:buChar char="●"/>
              <a:defRPr/>
            </a:lvl4pPr>
            <a:lvl5pPr indent="-317500" lvl="4" marL="2286000">
              <a:lnSpc>
                <a:spcPct val="100000"/>
              </a:lnSpc>
              <a:spcBef>
                <a:spcPts val="1600"/>
              </a:spcBef>
              <a:spcAft>
                <a:spcPts val="0"/>
              </a:spcAft>
              <a:buSzPts val="1400"/>
              <a:buChar char="○"/>
              <a:defRPr/>
            </a:lvl5pPr>
            <a:lvl6pPr indent="-317500" lvl="5" marL="2743200">
              <a:lnSpc>
                <a:spcPct val="100000"/>
              </a:lnSpc>
              <a:spcBef>
                <a:spcPts val="1600"/>
              </a:spcBef>
              <a:spcAft>
                <a:spcPts val="0"/>
              </a:spcAft>
              <a:buSzPts val="1400"/>
              <a:buChar char="■"/>
              <a:defRPr/>
            </a:lvl6pPr>
            <a:lvl7pPr indent="-317500" lvl="6" marL="3200400">
              <a:lnSpc>
                <a:spcPct val="100000"/>
              </a:lnSpc>
              <a:spcBef>
                <a:spcPts val="1600"/>
              </a:spcBef>
              <a:spcAft>
                <a:spcPts val="0"/>
              </a:spcAft>
              <a:buSzPts val="1400"/>
              <a:buChar char="●"/>
              <a:defRPr/>
            </a:lvl7pPr>
            <a:lvl8pPr indent="-317500" lvl="7" marL="3657600">
              <a:lnSpc>
                <a:spcPct val="100000"/>
              </a:lnSpc>
              <a:spcBef>
                <a:spcPts val="1600"/>
              </a:spcBef>
              <a:spcAft>
                <a:spcPts val="0"/>
              </a:spcAft>
              <a:buSzPts val="1400"/>
              <a:buChar char="○"/>
              <a:defRPr/>
            </a:lvl8pPr>
            <a:lvl9pPr indent="-317500" lvl="8" marL="4114800">
              <a:lnSpc>
                <a:spcPct val="100000"/>
              </a:lnSpc>
              <a:spcBef>
                <a:spcPts val="1600"/>
              </a:spcBef>
              <a:spcAft>
                <a:spcPts val="1600"/>
              </a:spcAft>
              <a:buSzPts val="1400"/>
              <a:buChar char="■"/>
              <a:defRPr/>
            </a:lvl9pPr>
          </a:lstStyle>
          <a:p/>
        </p:txBody>
      </p:sp>
      <p:sp>
        <p:nvSpPr>
          <p:cNvPr id="74" name="Google Shape;74;p16"/>
          <p:cNvSpPr txBox="1"/>
          <p:nvPr>
            <p:ph idx="8" type="title"/>
          </p:nvPr>
        </p:nvSpPr>
        <p:spPr>
          <a:xfrm>
            <a:off x="2245369" y="3163106"/>
            <a:ext cx="2471100" cy="521700"/>
          </a:xfrm>
          <a:prstGeom prst="rect">
            <a:avLst/>
          </a:prstGeom>
        </p:spPr>
        <p:txBody>
          <a:bodyPr anchorCtr="0" anchor="ctr" bIns="91425" lIns="91425" spcFirstLastPara="1" rIns="91425" wrap="square" tIns="91425">
            <a:noAutofit/>
          </a:bodyPr>
          <a:lstStyle>
            <a:lvl1pPr indent="0" lvl="0" marL="0" marR="0">
              <a:lnSpc>
                <a:spcPct val="100000"/>
              </a:lnSpc>
              <a:spcBef>
                <a:spcPts val="0"/>
              </a:spcBef>
              <a:spcAft>
                <a:spcPts val="0"/>
              </a:spcAft>
              <a:buClr>
                <a:schemeClr val="dk1"/>
              </a:buClr>
              <a:buSzPts val="2000"/>
              <a:buFont typeface="Aldrich"/>
              <a:buNone/>
              <a:defRPr sz="2000"/>
            </a:lvl1pPr>
            <a:lvl2pPr lvl="1">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2pPr>
            <a:lvl3pPr lvl="2">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3pPr>
            <a:lvl4pPr lvl="3">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4pPr>
            <a:lvl5pPr lvl="4">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5pPr>
            <a:lvl6pPr lvl="5">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6pPr>
            <a:lvl7pPr lvl="6">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7pPr>
            <a:lvl8pPr lvl="7">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8pPr>
            <a:lvl9pPr lvl="8">
              <a:lnSpc>
                <a:spcPct val="100000"/>
              </a:lnSpc>
              <a:spcBef>
                <a:spcPts val="0"/>
              </a:spcBef>
              <a:spcAft>
                <a:spcPts val="0"/>
              </a:spcAft>
              <a:buClr>
                <a:schemeClr val="dk1"/>
              </a:buClr>
              <a:buSzPts val="2000"/>
              <a:buFont typeface="Abril Fatface"/>
              <a:buNone/>
              <a:defRPr sz="2000">
                <a:solidFill>
                  <a:schemeClr val="dk1"/>
                </a:solidFill>
                <a:latin typeface="Abril Fatface"/>
                <a:ea typeface="Abril Fatface"/>
                <a:cs typeface="Abril Fatface"/>
                <a:sym typeface="Abril Fatface"/>
              </a:defRPr>
            </a:lvl9pPr>
          </a:lstStyle>
          <a:p/>
        </p:txBody>
      </p:sp>
      <p:cxnSp>
        <p:nvCxnSpPr>
          <p:cNvPr id="75" name="Google Shape;75;p16"/>
          <p:cNvCxnSpPr/>
          <p:nvPr/>
        </p:nvCxnSpPr>
        <p:spPr>
          <a:xfrm rot="10800000">
            <a:off x="373313" y="387394"/>
            <a:ext cx="8397300" cy="0"/>
          </a:xfrm>
          <a:prstGeom prst="straightConnector1">
            <a:avLst/>
          </a:prstGeom>
          <a:noFill/>
          <a:ln cap="rnd" cmpd="sng" w="19050">
            <a:solidFill>
              <a:schemeClr val="dk1"/>
            </a:solidFill>
            <a:prstDash val="solid"/>
            <a:round/>
            <a:headEnd len="med" w="med" type="none"/>
            <a:tailEnd len="med" w="med" type="none"/>
          </a:ln>
        </p:spPr>
      </p:cxnSp>
      <p:cxnSp>
        <p:nvCxnSpPr>
          <p:cNvPr id="76" name="Google Shape;76;p16"/>
          <p:cNvCxnSpPr/>
          <p:nvPr/>
        </p:nvCxnSpPr>
        <p:spPr>
          <a:xfrm rot="10800000">
            <a:off x="373313" y="4730794"/>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77" name="Shape 77"/>
        <p:cNvGrpSpPr/>
        <p:nvPr/>
      </p:nvGrpSpPr>
      <p:grpSpPr>
        <a:xfrm>
          <a:off x="0" y="0"/>
          <a:ext cx="0" cy="0"/>
          <a:chOff x="0" y="0"/>
          <a:chExt cx="0" cy="0"/>
        </a:xfrm>
      </p:grpSpPr>
      <p:sp>
        <p:nvSpPr>
          <p:cNvPr id="78" name="Google Shape;78;p17"/>
          <p:cNvSpPr txBox="1"/>
          <p:nvPr>
            <p:ph type="title"/>
          </p:nvPr>
        </p:nvSpPr>
        <p:spPr>
          <a:xfrm>
            <a:off x="442050" y="2530425"/>
            <a:ext cx="8328300" cy="956700"/>
          </a:xfrm>
          <a:prstGeom prst="rect">
            <a:avLst/>
          </a:prstGeom>
        </p:spPr>
        <p:txBody>
          <a:bodyPr anchorCtr="0" anchor="ctr" bIns="91425" lIns="91425" spcFirstLastPara="1" rIns="91425" wrap="square" tIns="91425">
            <a:noAutofit/>
          </a:bodyPr>
          <a:lstStyle>
            <a:lvl1pPr indent="0" lvl="0" marL="0" marR="0" algn="ctr">
              <a:spcBef>
                <a:spcPts val="0"/>
              </a:spcBef>
              <a:spcAft>
                <a:spcPts val="0"/>
              </a:spcAft>
              <a:buClr>
                <a:schemeClr val="dk1"/>
              </a:buClr>
              <a:buSzPts val="4500"/>
              <a:buFont typeface="Aldrich"/>
              <a:buNone/>
              <a:defRPr sz="4500"/>
            </a:lvl1pPr>
            <a:lvl2pPr lvl="1"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2pPr>
            <a:lvl3pPr lvl="2"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3pPr>
            <a:lvl4pPr lvl="3"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4pPr>
            <a:lvl5pPr lvl="4"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5pPr>
            <a:lvl6pPr lvl="5"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6pPr>
            <a:lvl7pPr lvl="6"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7pPr>
            <a:lvl8pPr lvl="7"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8pPr>
            <a:lvl9pPr lvl="8" algn="ctr">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9pPr>
          </a:lstStyle>
          <a:p/>
        </p:txBody>
      </p:sp>
      <p:sp>
        <p:nvSpPr>
          <p:cNvPr id="79" name="Google Shape;79;p17"/>
          <p:cNvSpPr txBox="1"/>
          <p:nvPr>
            <p:ph idx="1" type="body"/>
          </p:nvPr>
        </p:nvSpPr>
        <p:spPr>
          <a:xfrm>
            <a:off x="442050" y="3487125"/>
            <a:ext cx="8328300" cy="5727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cxnSp>
        <p:nvCxnSpPr>
          <p:cNvPr id="80" name="Google Shape;80;p17"/>
          <p:cNvCxnSpPr/>
          <p:nvPr/>
        </p:nvCxnSpPr>
        <p:spPr>
          <a:xfrm rot="10800000">
            <a:off x="373313" y="387394"/>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Two columns">
  <p:cSld name="CUSTOM_4">
    <p:spTree>
      <p:nvGrpSpPr>
        <p:cNvPr id="81" name="Shape 81"/>
        <p:cNvGrpSpPr/>
        <p:nvPr/>
      </p:nvGrpSpPr>
      <p:grpSpPr>
        <a:xfrm>
          <a:off x="0" y="0"/>
          <a:ext cx="0" cy="0"/>
          <a:chOff x="0" y="0"/>
          <a:chExt cx="0" cy="0"/>
        </a:xfrm>
      </p:grpSpPr>
      <p:sp>
        <p:nvSpPr>
          <p:cNvPr id="82" name="Google Shape;82;p18"/>
          <p:cNvSpPr txBox="1"/>
          <p:nvPr>
            <p:ph type="title"/>
          </p:nvPr>
        </p:nvSpPr>
        <p:spPr>
          <a:xfrm>
            <a:off x="655013" y="878391"/>
            <a:ext cx="7914000" cy="572700"/>
          </a:xfrm>
          <a:prstGeom prst="rect">
            <a:avLst/>
          </a:prstGeom>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chemeClr val="dk1"/>
              </a:buClr>
              <a:buSzPts val="3000"/>
              <a:buFont typeface="Aldrich"/>
              <a:buNone/>
              <a:defRPr/>
            </a:lvl1pPr>
            <a:lvl2pPr lvl="1">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83" name="Google Shape;83;p18"/>
          <p:cNvSpPr txBox="1"/>
          <p:nvPr>
            <p:ph idx="1" type="body"/>
          </p:nvPr>
        </p:nvSpPr>
        <p:spPr>
          <a:xfrm>
            <a:off x="655013" y="1786961"/>
            <a:ext cx="3720600" cy="2135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4" name="Google Shape;84;p18"/>
          <p:cNvSpPr txBox="1"/>
          <p:nvPr>
            <p:ph idx="2" type="body"/>
          </p:nvPr>
        </p:nvSpPr>
        <p:spPr>
          <a:xfrm>
            <a:off x="4848112" y="1778916"/>
            <a:ext cx="3720900" cy="2135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cxnSp>
        <p:nvCxnSpPr>
          <p:cNvPr id="85" name="Google Shape;85;p18"/>
          <p:cNvCxnSpPr/>
          <p:nvPr/>
        </p:nvCxnSpPr>
        <p:spPr>
          <a:xfrm rot="10800000">
            <a:off x="373313" y="387394"/>
            <a:ext cx="8397300" cy="0"/>
          </a:xfrm>
          <a:prstGeom prst="straightConnector1">
            <a:avLst/>
          </a:prstGeom>
          <a:noFill/>
          <a:ln cap="rnd" cmpd="sng" w="19050">
            <a:solidFill>
              <a:schemeClr val="dk1"/>
            </a:solidFill>
            <a:prstDash val="solid"/>
            <a:round/>
            <a:headEnd len="med" w="med" type="none"/>
            <a:tailEnd len="med" w="med" type="none"/>
          </a:ln>
        </p:spPr>
      </p:cxnSp>
      <p:cxnSp>
        <p:nvCxnSpPr>
          <p:cNvPr id="86" name="Google Shape;86;p18"/>
          <p:cNvCxnSpPr/>
          <p:nvPr/>
        </p:nvCxnSpPr>
        <p:spPr>
          <a:xfrm rot="10800000">
            <a:off x="373313" y="4730794"/>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One column">
  <p:cSld name="CUSTOM_5">
    <p:spTree>
      <p:nvGrpSpPr>
        <p:cNvPr id="87" name="Shape 87"/>
        <p:cNvGrpSpPr/>
        <p:nvPr/>
      </p:nvGrpSpPr>
      <p:grpSpPr>
        <a:xfrm>
          <a:off x="0" y="0"/>
          <a:ext cx="0" cy="0"/>
          <a:chOff x="0" y="0"/>
          <a:chExt cx="0" cy="0"/>
        </a:xfrm>
      </p:grpSpPr>
      <p:sp>
        <p:nvSpPr>
          <p:cNvPr id="88" name="Google Shape;88;p19"/>
          <p:cNvSpPr txBox="1"/>
          <p:nvPr>
            <p:ph type="title"/>
          </p:nvPr>
        </p:nvSpPr>
        <p:spPr>
          <a:xfrm>
            <a:off x="1051219" y="1305938"/>
            <a:ext cx="6213300" cy="572700"/>
          </a:xfrm>
          <a:prstGeom prst="rect">
            <a:avLst/>
          </a:prstGeom>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dk1"/>
              </a:buClr>
              <a:buSzPts val="3000"/>
              <a:buFont typeface="Aldrich"/>
              <a:buNone/>
              <a:defRPr/>
            </a:lvl1pPr>
            <a:lvl2pPr lvl="1">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89" name="Google Shape;89;p19"/>
          <p:cNvSpPr txBox="1"/>
          <p:nvPr>
            <p:ph idx="1" type="body"/>
          </p:nvPr>
        </p:nvSpPr>
        <p:spPr>
          <a:xfrm>
            <a:off x="1051219" y="2092238"/>
            <a:ext cx="6213300" cy="186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cxnSp>
        <p:nvCxnSpPr>
          <p:cNvPr id="90" name="Google Shape;90;p19"/>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Big Title">
  <p:cSld name="CUSTOM_6">
    <p:spTree>
      <p:nvGrpSpPr>
        <p:cNvPr id="91" name="Shape 91"/>
        <p:cNvGrpSpPr/>
        <p:nvPr/>
      </p:nvGrpSpPr>
      <p:grpSpPr>
        <a:xfrm>
          <a:off x="0" y="0"/>
          <a:ext cx="0" cy="0"/>
          <a:chOff x="0" y="0"/>
          <a:chExt cx="0" cy="0"/>
        </a:xfrm>
      </p:grpSpPr>
      <p:sp>
        <p:nvSpPr>
          <p:cNvPr id="92" name="Google Shape;92;p20"/>
          <p:cNvSpPr txBox="1"/>
          <p:nvPr>
            <p:ph type="title"/>
          </p:nvPr>
        </p:nvSpPr>
        <p:spPr>
          <a:xfrm>
            <a:off x="383475" y="1462294"/>
            <a:ext cx="8356800" cy="237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93" name="Google Shape;93;p20"/>
          <p:cNvSpPr txBox="1"/>
          <p:nvPr>
            <p:ph idx="1" type="subTitle"/>
          </p:nvPr>
        </p:nvSpPr>
        <p:spPr>
          <a:xfrm>
            <a:off x="383531" y="4153856"/>
            <a:ext cx="8356800" cy="5385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p:txBody>
      </p:sp>
      <p:cxnSp>
        <p:nvCxnSpPr>
          <p:cNvPr id="94" name="Google Shape;94;p20"/>
          <p:cNvCxnSpPr/>
          <p:nvPr/>
        </p:nvCxnSpPr>
        <p:spPr>
          <a:xfrm rot="10800000">
            <a:off x="373313" y="4730794"/>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_1">
    <p:spTree>
      <p:nvGrpSpPr>
        <p:cNvPr id="95" name="Shape 95"/>
        <p:cNvGrpSpPr/>
        <p:nvPr/>
      </p:nvGrpSpPr>
      <p:grpSpPr>
        <a:xfrm>
          <a:off x="0" y="0"/>
          <a:ext cx="0" cy="0"/>
          <a:chOff x="0" y="0"/>
          <a:chExt cx="0" cy="0"/>
        </a:xfrm>
      </p:grpSpPr>
      <p:sp>
        <p:nvSpPr>
          <p:cNvPr id="96" name="Google Shape;96;p21"/>
          <p:cNvSpPr txBox="1"/>
          <p:nvPr>
            <p:ph idx="1" type="subTitle"/>
          </p:nvPr>
        </p:nvSpPr>
        <p:spPr>
          <a:xfrm>
            <a:off x="931727" y="2700000"/>
            <a:ext cx="1994100" cy="455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b="0" sz="1600">
                <a:latin typeface="Calistoga"/>
                <a:ea typeface="Calistoga"/>
                <a:cs typeface="Calistoga"/>
                <a:sym typeface="Calistoga"/>
              </a:defRPr>
            </a:lvl1pPr>
            <a:lvl2pPr lvl="1">
              <a:spcBef>
                <a:spcPts val="0"/>
              </a:spcBef>
              <a:spcAft>
                <a:spcPts val="0"/>
              </a:spcAft>
              <a:buSzPts val="1600"/>
              <a:buNone/>
              <a:defRPr b="1" sz="1600"/>
            </a:lvl2pPr>
            <a:lvl3pPr lvl="2">
              <a:spcBef>
                <a:spcPts val="1600"/>
              </a:spcBef>
              <a:spcAft>
                <a:spcPts val="0"/>
              </a:spcAft>
              <a:buSzPts val="1600"/>
              <a:buNone/>
              <a:defRPr b="1" sz="1600"/>
            </a:lvl3pPr>
            <a:lvl4pPr lvl="3">
              <a:spcBef>
                <a:spcPts val="1600"/>
              </a:spcBef>
              <a:spcAft>
                <a:spcPts val="0"/>
              </a:spcAft>
              <a:buSzPts val="1600"/>
              <a:buNone/>
              <a:defRPr b="1" sz="1600"/>
            </a:lvl4pPr>
            <a:lvl5pPr lvl="4">
              <a:spcBef>
                <a:spcPts val="1600"/>
              </a:spcBef>
              <a:spcAft>
                <a:spcPts val="0"/>
              </a:spcAft>
              <a:buSzPts val="1600"/>
              <a:buNone/>
              <a:defRPr b="1" sz="1600"/>
            </a:lvl5pPr>
            <a:lvl6pPr lvl="5">
              <a:spcBef>
                <a:spcPts val="1600"/>
              </a:spcBef>
              <a:spcAft>
                <a:spcPts val="0"/>
              </a:spcAft>
              <a:buSzPts val="1600"/>
              <a:buNone/>
              <a:defRPr b="1" sz="1600"/>
            </a:lvl6pPr>
            <a:lvl7pPr lvl="6">
              <a:spcBef>
                <a:spcPts val="1600"/>
              </a:spcBef>
              <a:spcAft>
                <a:spcPts val="0"/>
              </a:spcAft>
              <a:buSzPts val="1600"/>
              <a:buNone/>
              <a:defRPr b="1" sz="1600"/>
            </a:lvl7pPr>
            <a:lvl8pPr lvl="7">
              <a:spcBef>
                <a:spcPts val="1600"/>
              </a:spcBef>
              <a:spcAft>
                <a:spcPts val="0"/>
              </a:spcAft>
              <a:buSzPts val="1600"/>
              <a:buNone/>
              <a:defRPr b="1" sz="1600"/>
            </a:lvl8pPr>
            <a:lvl9pPr lvl="8">
              <a:spcBef>
                <a:spcPts val="1600"/>
              </a:spcBef>
              <a:spcAft>
                <a:spcPts val="1600"/>
              </a:spcAft>
              <a:buSzPts val="1600"/>
              <a:buNone/>
              <a:defRPr b="1" sz="1600"/>
            </a:lvl9pPr>
          </a:lstStyle>
          <a:p/>
        </p:txBody>
      </p:sp>
      <p:sp>
        <p:nvSpPr>
          <p:cNvPr id="97" name="Google Shape;97;p21"/>
          <p:cNvSpPr txBox="1"/>
          <p:nvPr>
            <p:ph idx="2" type="subTitle"/>
          </p:nvPr>
        </p:nvSpPr>
        <p:spPr>
          <a:xfrm>
            <a:off x="3574914" y="2700000"/>
            <a:ext cx="1994100" cy="455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b="0" sz="1600">
                <a:latin typeface="Calistoga"/>
                <a:ea typeface="Calistoga"/>
                <a:cs typeface="Calistoga"/>
                <a:sym typeface="Calistoga"/>
              </a:defRPr>
            </a:lvl1pPr>
            <a:lvl2pPr lvl="1">
              <a:spcBef>
                <a:spcPts val="0"/>
              </a:spcBef>
              <a:spcAft>
                <a:spcPts val="0"/>
              </a:spcAft>
              <a:buSzPts val="1600"/>
              <a:buNone/>
              <a:defRPr b="1" sz="1600"/>
            </a:lvl2pPr>
            <a:lvl3pPr lvl="2">
              <a:spcBef>
                <a:spcPts val="1600"/>
              </a:spcBef>
              <a:spcAft>
                <a:spcPts val="0"/>
              </a:spcAft>
              <a:buSzPts val="1600"/>
              <a:buNone/>
              <a:defRPr b="1" sz="1600"/>
            </a:lvl3pPr>
            <a:lvl4pPr lvl="3">
              <a:spcBef>
                <a:spcPts val="1600"/>
              </a:spcBef>
              <a:spcAft>
                <a:spcPts val="0"/>
              </a:spcAft>
              <a:buSzPts val="1600"/>
              <a:buNone/>
              <a:defRPr b="1" sz="1600"/>
            </a:lvl4pPr>
            <a:lvl5pPr lvl="4">
              <a:spcBef>
                <a:spcPts val="1600"/>
              </a:spcBef>
              <a:spcAft>
                <a:spcPts val="0"/>
              </a:spcAft>
              <a:buSzPts val="1600"/>
              <a:buNone/>
              <a:defRPr b="1" sz="1600"/>
            </a:lvl5pPr>
            <a:lvl6pPr lvl="5">
              <a:spcBef>
                <a:spcPts val="1600"/>
              </a:spcBef>
              <a:spcAft>
                <a:spcPts val="0"/>
              </a:spcAft>
              <a:buSzPts val="1600"/>
              <a:buNone/>
              <a:defRPr b="1" sz="1600"/>
            </a:lvl6pPr>
            <a:lvl7pPr lvl="6">
              <a:spcBef>
                <a:spcPts val="1600"/>
              </a:spcBef>
              <a:spcAft>
                <a:spcPts val="0"/>
              </a:spcAft>
              <a:buSzPts val="1600"/>
              <a:buNone/>
              <a:defRPr b="1" sz="1600"/>
            </a:lvl7pPr>
            <a:lvl8pPr lvl="7">
              <a:spcBef>
                <a:spcPts val="1600"/>
              </a:spcBef>
              <a:spcAft>
                <a:spcPts val="0"/>
              </a:spcAft>
              <a:buSzPts val="1600"/>
              <a:buNone/>
              <a:defRPr b="1" sz="1600"/>
            </a:lvl8pPr>
            <a:lvl9pPr lvl="8">
              <a:spcBef>
                <a:spcPts val="1600"/>
              </a:spcBef>
              <a:spcAft>
                <a:spcPts val="1600"/>
              </a:spcAft>
              <a:buSzPts val="1600"/>
              <a:buNone/>
              <a:defRPr b="1" sz="1600"/>
            </a:lvl9pPr>
          </a:lstStyle>
          <a:p/>
        </p:txBody>
      </p:sp>
      <p:sp>
        <p:nvSpPr>
          <p:cNvPr id="98" name="Google Shape;98;p21"/>
          <p:cNvSpPr txBox="1"/>
          <p:nvPr>
            <p:ph idx="3" type="subTitle"/>
          </p:nvPr>
        </p:nvSpPr>
        <p:spPr>
          <a:xfrm>
            <a:off x="6218102" y="2700000"/>
            <a:ext cx="1994100" cy="455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b="0" sz="1600">
                <a:latin typeface="Calistoga"/>
                <a:ea typeface="Calistoga"/>
                <a:cs typeface="Calistoga"/>
                <a:sym typeface="Calistoga"/>
              </a:defRPr>
            </a:lvl1pPr>
            <a:lvl2pPr lvl="1">
              <a:spcBef>
                <a:spcPts val="0"/>
              </a:spcBef>
              <a:spcAft>
                <a:spcPts val="0"/>
              </a:spcAft>
              <a:buSzPts val="1600"/>
              <a:buNone/>
              <a:defRPr b="1" sz="1600"/>
            </a:lvl2pPr>
            <a:lvl3pPr lvl="2">
              <a:spcBef>
                <a:spcPts val="1600"/>
              </a:spcBef>
              <a:spcAft>
                <a:spcPts val="0"/>
              </a:spcAft>
              <a:buSzPts val="1600"/>
              <a:buNone/>
              <a:defRPr b="1" sz="1600"/>
            </a:lvl3pPr>
            <a:lvl4pPr lvl="3">
              <a:spcBef>
                <a:spcPts val="1600"/>
              </a:spcBef>
              <a:spcAft>
                <a:spcPts val="0"/>
              </a:spcAft>
              <a:buSzPts val="1600"/>
              <a:buNone/>
              <a:defRPr b="1" sz="1600"/>
            </a:lvl4pPr>
            <a:lvl5pPr lvl="4">
              <a:spcBef>
                <a:spcPts val="1600"/>
              </a:spcBef>
              <a:spcAft>
                <a:spcPts val="0"/>
              </a:spcAft>
              <a:buSzPts val="1600"/>
              <a:buNone/>
              <a:defRPr b="1" sz="1600"/>
            </a:lvl5pPr>
            <a:lvl6pPr lvl="5">
              <a:spcBef>
                <a:spcPts val="1600"/>
              </a:spcBef>
              <a:spcAft>
                <a:spcPts val="0"/>
              </a:spcAft>
              <a:buSzPts val="1600"/>
              <a:buNone/>
              <a:defRPr b="1" sz="1600"/>
            </a:lvl6pPr>
            <a:lvl7pPr lvl="6">
              <a:spcBef>
                <a:spcPts val="1600"/>
              </a:spcBef>
              <a:spcAft>
                <a:spcPts val="0"/>
              </a:spcAft>
              <a:buSzPts val="1600"/>
              <a:buNone/>
              <a:defRPr b="1" sz="1600"/>
            </a:lvl7pPr>
            <a:lvl8pPr lvl="7">
              <a:spcBef>
                <a:spcPts val="1600"/>
              </a:spcBef>
              <a:spcAft>
                <a:spcPts val="0"/>
              </a:spcAft>
              <a:buSzPts val="1600"/>
              <a:buNone/>
              <a:defRPr b="1" sz="1600"/>
            </a:lvl8pPr>
            <a:lvl9pPr lvl="8">
              <a:spcBef>
                <a:spcPts val="1600"/>
              </a:spcBef>
              <a:spcAft>
                <a:spcPts val="1600"/>
              </a:spcAft>
              <a:buSzPts val="1600"/>
              <a:buNone/>
              <a:defRPr b="1" sz="1600"/>
            </a:lvl9pPr>
          </a:lstStyle>
          <a:p/>
        </p:txBody>
      </p:sp>
      <p:sp>
        <p:nvSpPr>
          <p:cNvPr id="99" name="Google Shape;99;p21"/>
          <p:cNvSpPr txBox="1"/>
          <p:nvPr>
            <p:ph type="title"/>
          </p:nvPr>
        </p:nvSpPr>
        <p:spPr>
          <a:xfrm>
            <a:off x="931725" y="701025"/>
            <a:ext cx="7280700" cy="572700"/>
          </a:xfrm>
          <a:prstGeom prst="rect">
            <a:avLst/>
          </a:prstGeom>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chemeClr val="dk1"/>
              </a:buClr>
              <a:buSzPts val="3000"/>
              <a:buFont typeface="Aldrich"/>
              <a:buNone/>
              <a:defRPr/>
            </a:lvl1pPr>
            <a:lvl2pPr lvl="1"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00" name="Google Shape;100;p21"/>
          <p:cNvSpPr txBox="1"/>
          <p:nvPr>
            <p:ph idx="4" type="body"/>
          </p:nvPr>
        </p:nvSpPr>
        <p:spPr>
          <a:xfrm>
            <a:off x="931725" y="3124280"/>
            <a:ext cx="1994100" cy="12480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sz="1300"/>
            </a:lvl1pPr>
            <a:lvl2pPr indent="-311150" lvl="1" marL="914400">
              <a:spcBef>
                <a:spcPts val="0"/>
              </a:spcBef>
              <a:spcAft>
                <a:spcPts val="0"/>
              </a:spcAft>
              <a:buSzPts val="1300"/>
              <a:buChar char="○"/>
              <a:defRPr sz="1300"/>
            </a:lvl2pPr>
            <a:lvl3pPr indent="-311150" lvl="2" marL="1371600">
              <a:spcBef>
                <a:spcPts val="1600"/>
              </a:spcBef>
              <a:spcAft>
                <a:spcPts val="0"/>
              </a:spcAft>
              <a:buSzPts val="1300"/>
              <a:buChar char="■"/>
              <a:defRPr sz="1300"/>
            </a:lvl3pPr>
            <a:lvl4pPr indent="-311150" lvl="3" marL="1828800">
              <a:spcBef>
                <a:spcPts val="1600"/>
              </a:spcBef>
              <a:spcAft>
                <a:spcPts val="0"/>
              </a:spcAft>
              <a:buSzPts val="1300"/>
              <a:buChar char="●"/>
              <a:defRPr sz="1300"/>
            </a:lvl4pPr>
            <a:lvl5pPr indent="-311150" lvl="4" marL="2286000">
              <a:spcBef>
                <a:spcPts val="1600"/>
              </a:spcBef>
              <a:spcAft>
                <a:spcPts val="0"/>
              </a:spcAft>
              <a:buSzPts val="1300"/>
              <a:buChar char="○"/>
              <a:defRPr sz="1300"/>
            </a:lvl5pPr>
            <a:lvl6pPr indent="-311150" lvl="5" marL="2743200">
              <a:spcBef>
                <a:spcPts val="1600"/>
              </a:spcBef>
              <a:spcAft>
                <a:spcPts val="0"/>
              </a:spcAft>
              <a:buSzPts val="1300"/>
              <a:buChar char="■"/>
              <a:defRPr sz="1300"/>
            </a:lvl6pPr>
            <a:lvl7pPr indent="-311150" lvl="6" marL="3200400">
              <a:spcBef>
                <a:spcPts val="1600"/>
              </a:spcBef>
              <a:spcAft>
                <a:spcPts val="0"/>
              </a:spcAft>
              <a:buSzPts val="1300"/>
              <a:buChar char="●"/>
              <a:defRPr sz="1300"/>
            </a:lvl7pPr>
            <a:lvl8pPr indent="-311150" lvl="7" marL="3657600">
              <a:spcBef>
                <a:spcPts val="1600"/>
              </a:spcBef>
              <a:spcAft>
                <a:spcPts val="0"/>
              </a:spcAft>
              <a:buSzPts val="1300"/>
              <a:buChar char="○"/>
              <a:defRPr sz="1300"/>
            </a:lvl8pPr>
            <a:lvl9pPr indent="-311150" lvl="8" marL="4114800">
              <a:spcBef>
                <a:spcPts val="1600"/>
              </a:spcBef>
              <a:spcAft>
                <a:spcPts val="1600"/>
              </a:spcAft>
              <a:buSzPts val="1300"/>
              <a:buChar char="■"/>
              <a:defRPr sz="1300"/>
            </a:lvl9pPr>
          </a:lstStyle>
          <a:p/>
        </p:txBody>
      </p:sp>
      <p:sp>
        <p:nvSpPr>
          <p:cNvPr id="101" name="Google Shape;101;p21"/>
          <p:cNvSpPr txBox="1"/>
          <p:nvPr>
            <p:ph idx="5" type="body"/>
          </p:nvPr>
        </p:nvSpPr>
        <p:spPr>
          <a:xfrm>
            <a:off x="3574913" y="3124280"/>
            <a:ext cx="1994100" cy="12456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sz="1300"/>
            </a:lvl1pPr>
            <a:lvl2pPr indent="-311150" lvl="1" marL="914400">
              <a:spcBef>
                <a:spcPts val="0"/>
              </a:spcBef>
              <a:spcAft>
                <a:spcPts val="0"/>
              </a:spcAft>
              <a:buSzPts val="1300"/>
              <a:buChar char="○"/>
              <a:defRPr sz="1300"/>
            </a:lvl2pPr>
            <a:lvl3pPr indent="-311150" lvl="2" marL="1371600">
              <a:spcBef>
                <a:spcPts val="1600"/>
              </a:spcBef>
              <a:spcAft>
                <a:spcPts val="0"/>
              </a:spcAft>
              <a:buSzPts val="1300"/>
              <a:buChar char="■"/>
              <a:defRPr sz="1300"/>
            </a:lvl3pPr>
            <a:lvl4pPr indent="-311150" lvl="3" marL="1828800">
              <a:spcBef>
                <a:spcPts val="1600"/>
              </a:spcBef>
              <a:spcAft>
                <a:spcPts val="0"/>
              </a:spcAft>
              <a:buSzPts val="1300"/>
              <a:buChar char="●"/>
              <a:defRPr sz="1300"/>
            </a:lvl4pPr>
            <a:lvl5pPr indent="-311150" lvl="4" marL="2286000">
              <a:spcBef>
                <a:spcPts val="1600"/>
              </a:spcBef>
              <a:spcAft>
                <a:spcPts val="0"/>
              </a:spcAft>
              <a:buSzPts val="1300"/>
              <a:buChar char="○"/>
              <a:defRPr sz="1300"/>
            </a:lvl5pPr>
            <a:lvl6pPr indent="-311150" lvl="5" marL="2743200">
              <a:spcBef>
                <a:spcPts val="1600"/>
              </a:spcBef>
              <a:spcAft>
                <a:spcPts val="0"/>
              </a:spcAft>
              <a:buSzPts val="1300"/>
              <a:buChar char="■"/>
              <a:defRPr sz="1300"/>
            </a:lvl6pPr>
            <a:lvl7pPr indent="-311150" lvl="6" marL="3200400">
              <a:spcBef>
                <a:spcPts val="1600"/>
              </a:spcBef>
              <a:spcAft>
                <a:spcPts val="0"/>
              </a:spcAft>
              <a:buSzPts val="1300"/>
              <a:buChar char="●"/>
              <a:defRPr sz="1300"/>
            </a:lvl7pPr>
            <a:lvl8pPr indent="-311150" lvl="7" marL="3657600">
              <a:spcBef>
                <a:spcPts val="1600"/>
              </a:spcBef>
              <a:spcAft>
                <a:spcPts val="0"/>
              </a:spcAft>
              <a:buSzPts val="1300"/>
              <a:buChar char="○"/>
              <a:defRPr sz="1300"/>
            </a:lvl8pPr>
            <a:lvl9pPr indent="-311150" lvl="8" marL="4114800">
              <a:spcBef>
                <a:spcPts val="1600"/>
              </a:spcBef>
              <a:spcAft>
                <a:spcPts val="1600"/>
              </a:spcAft>
              <a:buSzPts val="1300"/>
              <a:buChar char="■"/>
              <a:defRPr sz="1300"/>
            </a:lvl9pPr>
          </a:lstStyle>
          <a:p/>
        </p:txBody>
      </p:sp>
      <p:sp>
        <p:nvSpPr>
          <p:cNvPr id="102" name="Google Shape;102;p21"/>
          <p:cNvSpPr txBox="1"/>
          <p:nvPr>
            <p:ph idx="6" type="body"/>
          </p:nvPr>
        </p:nvSpPr>
        <p:spPr>
          <a:xfrm>
            <a:off x="6218100" y="3124280"/>
            <a:ext cx="1994100" cy="12456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sz="1300"/>
            </a:lvl1pPr>
            <a:lvl2pPr indent="-311150" lvl="1" marL="914400">
              <a:spcBef>
                <a:spcPts val="0"/>
              </a:spcBef>
              <a:spcAft>
                <a:spcPts val="0"/>
              </a:spcAft>
              <a:buSzPts val="1300"/>
              <a:buChar char="○"/>
              <a:defRPr sz="1300"/>
            </a:lvl2pPr>
            <a:lvl3pPr indent="-311150" lvl="2" marL="1371600">
              <a:spcBef>
                <a:spcPts val="1600"/>
              </a:spcBef>
              <a:spcAft>
                <a:spcPts val="0"/>
              </a:spcAft>
              <a:buSzPts val="1300"/>
              <a:buChar char="■"/>
              <a:defRPr sz="1300"/>
            </a:lvl3pPr>
            <a:lvl4pPr indent="-311150" lvl="3" marL="1828800">
              <a:spcBef>
                <a:spcPts val="1600"/>
              </a:spcBef>
              <a:spcAft>
                <a:spcPts val="0"/>
              </a:spcAft>
              <a:buSzPts val="1300"/>
              <a:buChar char="●"/>
              <a:defRPr sz="1300"/>
            </a:lvl4pPr>
            <a:lvl5pPr indent="-311150" lvl="4" marL="2286000">
              <a:spcBef>
                <a:spcPts val="1600"/>
              </a:spcBef>
              <a:spcAft>
                <a:spcPts val="0"/>
              </a:spcAft>
              <a:buSzPts val="1300"/>
              <a:buChar char="○"/>
              <a:defRPr sz="1300"/>
            </a:lvl5pPr>
            <a:lvl6pPr indent="-311150" lvl="5" marL="2743200">
              <a:spcBef>
                <a:spcPts val="1600"/>
              </a:spcBef>
              <a:spcAft>
                <a:spcPts val="0"/>
              </a:spcAft>
              <a:buSzPts val="1300"/>
              <a:buChar char="■"/>
              <a:defRPr sz="1300"/>
            </a:lvl6pPr>
            <a:lvl7pPr indent="-311150" lvl="6" marL="3200400">
              <a:spcBef>
                <a:spcPts val="1600"/>
              </a:spcBef>
              <a:spcAft>
                <a:spcPts val="0"/>
              </a:spcAft>
              <a:buSzPts val="1300"/>
              <a:buChar char="●"/>
              <a:defRPr sz="1300"/>
            </a:lvl7pPr>
            <a:lvl8pPr indent="-311150" lvl="7" marL="3657600">
              <a:spcBef>
                <a:spcPts val="1600"/>
              </a:spcBef>
              <a:spcAft>
                <a:spcPts val="0"/>
              </a:spcAft>
              <a:buSzPts val="1300"/>
              <a:buChar char="○"/>
              <a:defRPr sz="1300"/>
            </a:lvl8pPr>
            <a:lvl9pPr indent="-311150" lvl="8" marL="4114800">
              <a:spcBef>
                <a:spcPts val="1600"/>
              </a:spcBef>
              <a:spcAft>
                <a:spcPts val="1600"/>
              </a:spcAft>
              <a:buSzPts val="1300"/>
              <a:buChar char="■"/>
              <a:defRPr sz="1300"/>
            </a:lvl9pPr>
          </a:lstStyle>
          <a:p/>
        </p:txBody>
      </p:sp>
      <p:cxnSp>
        <p:nvCxnSpPr>
          <p:cNvPr id="103" name="Google Shape;103;p21"/>
          <p:cNvCxnSpPr/>
          <p:nvPr/>
        </p:nvCxnSpPr>
        <p:spPr>
          <a:xfrm rot="10800000">
            <a:off x="373313" y="387394"/>
            <a:ext cx="8397300" cy="0"/>
          </a:xfrm>
          <a:prstGeom prst="straightConnector1">
            <a:avLst/>
          </a:prstGeom>
          <a:noFill/>
          <a:ln cap="rnd" cmpd="sng" w="19050">
            <a:solidFill>
              <a:schemeClr val="dk1"/>
            </a:solidFill>
            <a:prstDash val="solid"/>
            <a:round/>
            <a:headEnd len="med" w="med" type="none"/>
            <a:tailEnd len="med" w="med" type="none"/>
          </a:ln>
        </p:spPr>
      </p:cxnSp>
      <p:cxnSp>
        <p:nvCxnSpPr>
          <p:cNvPr id="104" name="Google Shape;104;p21"/>
          <p:cNvCxnSpPr/>
          <p:nvPr/>
        </p:nvCxnSpPr>
        <p:spPr>
          <a:xfrm rot="10800000">
            <a:off x="373313" y="4730794"/>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Text and Image">
  <p:cSld name="CUSTOM_9">
    <p:spTree>
      <p:nvGrpSpPr>
        <p:cNvPr id="105" name="Shape 105"/>
        <p:cNvGrpSpPr/>
        <p:nvPr/>
      </p:nvGrpSpPr>
      <p:grpSpPr>
        <a:xfrm>
          <a:off x="0" y="0"/>
          <a:ext cx="0" cy="0"/>
          <a:chOff x="0" y="0"/>
          <a:chExt cx="0" cy="0"/>
        </a:xfrm>
      </p:grpSpPr>
      <p:sp>
        <p:nvSpPr>
          <p:cNvPr id="106" name="Google Shape;106;p22"/>
          <p:cNvSpPr txBox="1"/>
          <p:nvPr>
            <p:ph type="title"/>
          </p:nvPr>
        </p:nvSpPr>
        <p:spPr>
          <a:xfrm>
            <a:off x="694125" y="1459509"/>
            <a:ext cx="3877800" cy="5994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SzPts val="4500"/>
              <a:buNone/>
              <a:defRPr/>
            </a:lvl1pPr>
            <a:lvl2pPr lvl="1" algn="r">
              <a:spcBef>
                <a:spcPts val="0"/>
              </a:spcBef>
              <a:spcAft>
                <a:spcPts val="0"/>
              </a:spcAft>
              <a:buSzPts val="11300"/>
              <a:buNone/>
              <a:defRPr sz="11300"/>
            </a:lvl2pPr>
            <a:lvl3pPr lvl="2" algn="r">
              <a:spcBef>
                <a:spcPts val="0"/>
              </a:spcBef>
              <a:spcAft>
                <a:spcPts val="0"/>
              </a:spcAft>
              <a:buSzPts val="11300"/>
              <a:buNone/>
              <a:defRPr sz="11300"/>
            </a:lvl3pPr>
            <a:lvl4pPr lvl="3" algn="r">
              <a:spcBef>
                <a:spcPts val="0"/>
              </a:spcBef>
              <a:spcAft>
                <a:spcPts val="0"/>
              </a:spcAft>
              <a:buSzPts val="11300"/>
              <a:buNone/>
              <a:defRPr sz="11300"/>
            </a:lvl4pPr>
            <a:lvl5pPr lvl="4" algn="r">
              <a:spcBef>
                <a:spcPts val="0"/>
              </a:spcBef>
              <a:spcAft>
                <a:spcPts val="0"/>
              </a:spcAft>
              <a:buSzPts val="11300"/>
              <a:buNone/>
              <a:defRPr sz="11300"/>
            </a:lvl5pPr>
            <a:lvl6pPr lvl="5" algn="r">
              <a:spcBef>
                <a:spcPts val="0"/>
              </a:spcBef>
              <a:spcAft>
                <a:spcPts val="0"/>
              </a:spcAft>
              <a:buSzPts val="11300"/>
              <a:buNone/>
              <a:defRPr sz="11300"/>
            </a:lvl6pPr>
            <a:lvl7pPr lvl="6" algn="r">
              <a:spcBef>
                <a:spcPts val="0"/>
              </a:spcBef>
              <a:spcAft>
                <a:spcPts val="0"/>
              </a:spcAft>
              <a:buSzPts val="11300"/>
              <a:buNone/>
              <a:defRPr sz="11300"/>
            </a:lvl7pPr>
            <a:lvl8pPr lvl="7" algn="r">
              <a:spcBef>
                <a:spcPts val="0"/>
              </a:spcBef>
              <a:spcAft>
                <a:spcPts val="0"/>
              </a:spcAft>
              <a:buSzPts val="11300"/>
              <a:buNone/>
              <a:defRPr sz="11300"/>
            </a:lvl8pPr>
            <a:lvl9pPr lvl="8" algn="r">
              <a:spcBef>
                <a:spcPts val="0"/>
              </a:spcBef>
              <a:spcAft>
                <a:spcPts val="0"/>
              </a:spcAft>
              <a:buSzPts val="11300"/>
              <a:buNone/>
              <a:defRPr sz="11300"/>
            </a:lvl9pPr>
          </a:lstStyle>
          <a:p/>
        </p:txBody>
      </p:sp>
      <p:sp>
        <p:nvSpPr>
          <p:cNvPr id="107" name="Google Shape;107;p22"/>
          <p:cNvSpPr txBox="1"/>
          <p:nvPr>
            <p:ph idx="1" type="subTitle"/>
          </p:nvPr>
        </p:nvSpPr>
        <p:spPr>
          <a:xfrm>
            <a:off x="329888" y="3257428"/>
            <a:ext cx="2906400" cy="538500"/>
          </a:xfrm>
          <a:prstGeom prst="rect">
            <a:avLst/>
          </a:prstGeom>
        </p:spPr>
        <p:txBody>
          <a:bodyPr anchorCtr="0" anchor="t" bIns="91425" lIns="91425" spcFirstLastPara="1" rIns="91425" wrap="square" tIns="91425">
            <a:noAutofit/>
          </a:bodyPr>
          <a:lstStyle>
            <a:lvl1pPr lvl="0" algn="r">
              <a:spcBef>
                <a:spcPts val="0"/>
              </a:spcBef>
              <a:spcAft>
                <a:spcPts val="0"/>
              </a:spcAft>
              <a:buSzPts val="1400"/>
              <a:buNone/>
              <a:defRPr sz="1400"/>
            </a:lvl1pPr>
            <a:lvl2pPr lvl="1" algn="r">
              <a:spcBef>
                <a:spcPts val="1600"/>
              </a:spcBef>
              <a:spcAft>
                <a:spcPts val="0"/>
              </a:spcAft>
              <a:buSzPts val="1400"/>
              <a:buNone/>
              <a:defRPr sz="1400"/>
            </a:lvl2pPr>
            <a:lvl3pPr lvl="2" algn="r">
              <a:spcBef>
                <a:spcPts val="1600"/>
              </a:spcBef>
              <a:spcAft>
                <a:spcPts val="0"/>
              </a:spcAft>
              <a:buSzPts val="1400"/>
              <a:buNone/>
              <a:defRPr sz="1400"/>
            </a:lvl3pPr>
            <a:lvl4pPr lvl="3" algn="r">
              <a:spcBef>
                <a:spcPts val="1600"/>
              </a:spcBef>
              <a:spcAft>
                <a:spcPts val="0"/>
              </a:spcAft>
              <a:buSzPts val="1400"/>
              <a:buNone/>
              <a:defRPr sz="1400"/>
            </a:lvl4pPr>
            <a:lvl5pPr lvl="4" algn="r">
              <a:spcBef>
                <a:spcPts val="1600"/>
              </a:spcBef>
              <a:spcAft>
                <a:spcPts val="0"/>
              </a:spcAft>
              <a:buSzPts val="1400"/>
              <a:buNone/>
              <a:defRPr sz="1400"/>
            </a:lvl5pPr>
            <a:lvl6pPr lvl="5" algn="r">
              <a:spcBef>
                <a:spcPts val="1600"/>
              </a:spcBef>
              <a:spcAft>
                <a:spcPts val="0"/>
              </a:spcAft>
              <a:buSzPts val="1400"/>
              <a:buNone/>
              <a:defRPr sz="1400"/>
            </a:lvl6pPr>
            <a:lvl7pPr lvl="6" algn="r">
              <a:spcBef>
                <a:spcPts val="1600"/>
              </a:spcBef>
              <a:spcAft>
                <a:spcPts val="0"/>
              </a:spcAft>
              <a:buSzPts val="1400"/>
              <a:buNone/>
              <a:defRPr sz="1400"/>
            </a:lvl7pPr>
            <a:lvl8pPr lvl="7" algn="r">
              <a:spcBef>
                <a:spcPts val="1600"/>
              </a:spcBef>
              <a:spcAft>
                <a:spcPts val="0"/>
              </a:spcAft>
              <a:buSzPts val="1400"/>
              <a:buNone/>
              <a:defRPr sz="1400"/>
            </a:lvl8pPr>
            <a:lvl9pPr lvl="8" algn="r">
              <a:spcBef>
                <a:spcPts val="1600"/>
              </a:spcBef>
              <a:spcAft>
                <a:spcPts val="1600"/>
              </a:spcAft>
              <a:buSzPts val="1400"/>
              <a:buNone/>
              <a:defRPr sz="1400"/>
            </a:lvl9pPr>
          </a:lstStyle>
          <a:p/>
        </p:txBody>
      </p:sp>
      <p:sp>
        <p:nvSpPr>
          <p:cNvPr id="108" name="Google Shape;108;p22"/>
          <p:cNvSpPr/>
          <p:nvPr>
            <p:ph idx="2" type="pic"/>
          </p:nvPr>
        </p:nvSpPr>
        <p:spPr>
          <a:xfrm>
            <a:off x="3429000" y="780713"/>
            <a:ext cx="5236500" cy="33576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imeline">
  <p:cSld name="CUSTOM_14">
    <p:spTree>
      <p:nvGrpSpPr>
        <p:cNvPr id="109" name="Shape 109"/>
        <p:cNvGrpSpPr/>
        <p:nvPr/>
      </p:nvGrpSpPr>
      <p:grpSpPr>
        <a:xfrm>
          <a:off x="0" y="0"/>
          <a:ext cx="0" cy="0"/>
          <a:chOff x="0" y="0"/>
          <a:chExt cx="0" cy="0"/>
        </a:xfrm>
      </p:grpSpPr>
      <p:sp>
        <p:nvSpPr>
          <p:cNvPr id="110" name="Google Shape;110;p23"/>
          <p:cNvSpPr txBox="1"/>
          <p:nvPr>
            <p:ph idx="1" type="subTitle"/>
          </p:nvPr>
        </p:nvSpPr>
        <p:spPr>
          <a:xfrm>
            <a:off x="311700" y="1935619"/>
            <a:ext cx="1498200" cy="45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1700"/>
              <a:buNone/>
              <a:defRPr b="0" sz="2300">
                <a:latin typeface="Calistoga"/>
                <a:ea typeface="Calistoga"/>
                <a:cs typeface="Calistoga"/>
                <a:sym typeface="Calistoga"/>
              </a:defRPr>
            </a:lvl1pPr>
            <a:lvl2pPr lvl="1" algn="ctr">
              <a:spcBef>
                <a:spcPts val="0"/>
              </a:spcBef>
              <a:spcAft>
                <a:spcPts val="0"/>
              </a:spcAft>
              <a:buSzPts val="1700"/>
              <a:buNone/>
              <a:defRPr b="1" sz="1700"/>
            </a:lvl2pPr>
            <a:lvl3pPr lvl="2" algn="ctr">
              <a:spcBef>
                <a:spcPts val="1600"/>
              </a:spcBef>
              <a:spcAft>
                <a:spcPts val="0"/>
              </a:spcAft>
              <a:buSzPts val="1700"/>
              <a:buNone/>
              <a:defRPr b="1" sz="1700"/>
            </a:lvl3pPr>
            <a:lvl4pPr lvl="3" algn="ctr">
              <a:spcBef>
                <a:spcPts val="1600"/>
              </a:spcBef>
              <a:spcAft>
                <a:spcPts val="0"/>
              </a:spcAft>
              <a:buSzPts val="1700"/>
              <a:buNone/>
              <a:defRPr b="1" sz="1700"/>
            </a:lvl4pPr>
            <a:lvl5pPr lvl="4" algn="ctr">
              <a:spcBef>
                <a:spcPts val="1600"/>
              </a:spcBef>
              <a:spcAft>
                <a:spcPts val="0"/>
              </a:spcAft>
              <a:buSzPts val="1700"/>
              <a:buNone/>
              <a:defRPr b="1" sz="1700"/>
            </a:lvl5pPr>
            <a:lvl6pPr lvl="5" algn="ctr">
              <a:spcBef>
                <a:spcPts val="1600"/>
              </a:spcBef>
              <a:spcAft>
                <a:spcPts val="0"/>
              </a:spcAft>
              <a:buSzPts val="1700"/>
              <a:buNone/>
              <a:defRPr b="1" sz="1700"/>
            </a:lvl6pPr>
            <a:lvl7pPr lvl="6" algn="ctr">
              <a:spcBef>
                <a:spcPts val="1600"/>
              </a:spcBef>
              <a:spcAft>
                <a:spcPts val="0"/>
              </a:spcAft>
              <a:buSzPts val="1700"/>
              <a:buNone/>
              <a:defRPr b="1" sz="1700"/>
            </a:lvl7pPr>
            <a:lvl8pPr lvl="7" algn="ctr">
              <a:spcBef>
                <a:spcPts val="1600"/>
              </a:spcBef>
              <a:spcAft>
                <a:spcPts val="0"/>
              </a:spcAft>
              <a:buSzPts val="1700"/>
              <a:buNone/>
              <a:defRPr b="1" sz="1700"/>
            </a:lvl8pPr>
            <a:lvl9pPr lvl="8" algn="ctr">
              <a:spcBef>
                <a:spcPts val="1600"/>
              </a:spcBef>
              <a:spcAft>
                <a:spcPts val="1600"/>
              </a:spcAft>
              <a:buSzPts val="1700"/>
              <a:buNone/>
              <a:defRPr b="1" sz="1700"/>
            </a:lvl9pPr>
          </a:lstStyle>
          <a:p/>
        </p:txBody>
      </p:sp>
      <p:sp>
        <p:nvSpPr>
          <p:cNvPr id="111" name="Google Shape;111;p23"/>
          <p:cNvSpPr txBox="1"/>
          <p:nvPr>
            <p:ph idx="2" type="subTitle"/>
          </p:nvPr>
        </p:nvSpPr>
        <p:spPr>
          <a:xfrm>
            <a:off x="2081533" y="1935619"/>
            <a:ext cx="1498200" cy="45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1700"/>
              <a:buNone/>
              <a:defRPr b="0" sz="2300">
                <a:latin typeface="Calistoga"/>
                <a:ea typeface="Calistoga"/>
                <a:cs typeface="Calistoga"/>
                <a:sym typeface="Calistoga"/>
              </a:defRPr>
            </a:lvl1pPr>
            <a:lvl2pPr lvl="1" algn="ctr">
              <a:spcBef>
                <a:spcPts val="0"/>
              </a:spcBef>
              <a:spcAft>
                <a:spcPts val="0"/>
              </a:spcAft>
              <a:buSzPts val="1700"/>
              <a:buNone/>
              <a:defRPr b="1" sz="1700"/>
            </a:lvl2pPr>
            <a:lvl3pPr lvl="2" algn="ctr">
              <a:spcBef>
                <a:spcPts val="1600"/>
              </a:spcBef>
              <a:spcAft>
                <a:spcPts val="0"/>
              </a:spcAft>
              <a:buSzPts val="1700"/>
              <a:buNone/>
              <a:defRPr b="1" sz="1700"/>
            </a:lvl3pPr>
            <a:lvl4pPr lvl="3" algn="ctr">
              <a:spcBef>
                <a:spcPts val="1600"/>
              </a:spcBef>
              <a:spcAft>
                <a:spcPts val="0"/>
              </a:spcAft>
              <a:buSzPts val="1700"/>
              <a:buNone/>
              <a:defRPr b="1" sz="1700"/>
            </a:lvl4pPr>
            <a:lvl5pPr lvl="4" algn="ctr">
              <a:spcBef>
                <a:spcPts val="1600"/>
              </a:spcBef>
              <a:spcAft>
                <a:spcPts val="0"/>
              </a:spcAft>
              <a:buSzPts val="1700"/>
              <a:buNone/>
              <a:defRPr b="1" sz="1700"/>
            </a:lvl5pPr>
            <a:lvl6pPr lvl="5" algn="ctr">
              <a:spcBef>
                <a:spcPts val="1600"/>
              </a:spcBef>
              <a:spcAft>
                <a:spcPts val="0"/>
              </a:spcAft>
              <a:buSzPts val="1700"/>
              <a:buNone/>
              <a:defRPr b="1" sz="1700"/>
            </a:lvl6pPr>
            <a:lvl7pPr lvl="6" algn="ctr">
              <a:spcBef>
                <a:spcPts val="1600"/>
              </a:spcBef>
              <a:spcAft>
                <a:spcPts val="0"/>
              </a:spcAft>
              <a:buSzPts val="1700"/>
              <a:buNone/>
              <a:defRPr b="1" sz="1700"/>
            </a:lvl7pPr>
            <a:lvl8pPr lvl="7" algn="ctr">
              <a:spcBef>
                <a:spcPts val="1600"/>
              </a:spcBef>
              <a:spcAft>
                <a:spcPts val="0"/>
              </a:spcAft>
              <a:buSzPts val="1700"/>
              <a:buNone/>
              <a:defRPr b="1" sz="1700"/>
            </a:lvl8pPr>
            <a:lvl9pPr lvl="8" algn="ctr">
              <a:spcBef>
                <a:spcPts val="1600"/>
              </a:spcBef>
              <a:spcAft>
                <a:spcPts val="1600"/>
              </a:spcAft>
              <a:buSzPts val="1700"/>
              <a:buNone/>
              <a:defRPr b="1" sz="1700"/>
            </a:lvl9pPr>
          </a:lstStyle>
          <a:p/>
        </p:txBody>
      </p:sp>
      <p:sp>
        <p:nvSpPr>
          <p:cNvPr id="112" name="Google Shape;112;p23"/>
          <p:cNvSpPr txBox="1"/>
          <p:nvPr>
            <p:ph idx="3" type="subTitle"/>
          </p:nvPr>
        </p:nvSpPr>
        <p:spPr>
          <a:xfrm>
            <a:off x="3851365" y="1935619"/>
            <a:ext cx="1498200" cy="45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1700"/>
              <a:buNone/>
              <a:defRPr b="0" sz="2300">
                <a:latin typeface="Calistoga"/>
                <a:ea typeface="Calistoga"/>
                <a:cs typeface="Calistoga"/>
                <a:sym typeface="Calistoga"/>
              </a:defRPr>
            </a:lvl1pPr>
            <a:lvl2pPr lvl="1" algn="ctr">
              <a:spcBef>
                <a:spcPts val="0"/>
              </a:spcBef>
              <a:spcAft>
                <a:spcPts val="0"/>
              </a:spcAft>
              <a:buSzPts val="1700"/>
              <a:buNone/>
              <a:defRPr b="1" sz="1700"/>
            </a:lvl2pPr>
            <a:lvl3pPr lvl="2" algn="ctr">
              <a:spcBef>
                <a:spcPts val="1600"/>
              </a:spcBef>
              <a:spcAft>
                <a:spcPts val="0"/>
              </a:spcAft>
              <a:buSzPts val="1700"/>
              <a:buNone/>
              <a:defRPr b="1" sz="1700"/>
            </a:lvl3pPr>
            <a:lvl4pPr lvl="3" algn="ctr">
              <a:spcBef>
                <a:spcPts val="1600"/>
              </a:spcBef>
              <a:spcAft>
                <a:spcPts val="0"/>
              </a:spcAft>
              <a:buSzPts val="1700"/>
              <a:buNone/>
              <a:defRPr b="1" sz="1700"/>
            </a:lvl4pPr>
            <a:lvl5pPr lvl="4" algn="ctr">
              <a:spcBef>
                <a:spcPts val="1600"/>
              </a:spcBef>
              <a:spcAft>
                <a:spcPts val="0"/>
              </a:spcAft>
              <a:buSzPts val="1700"/>
              <a:buNone/>
              <a:defRPr b="1" sz="1700"/>
            </a:lvl5pPr>
            <a:lvl6pPr lvl="5" algn="ctr">
              <a:spcBef>
                <a:spcPts val="1600"/>
              </a:spcBef>
              <a:spcAft>
                <a:spcPts val="0"/>
              </a:spcAft>
              <a:buSzPts val="1700"/>
              <a:buNone/>
              <a:defRPr b="1" sz="1700"/>
            </a:lvl6pPr>
            <a:lvl7pPr lvl="6" algn="ctr">
              <a:spcBef>
                <a:spcPts val="1600"/>
              </a:spcBef>
              <a:spcAft>
                <a:spcPts val="0"/>
              </a:spcAft>
              <a:buSzPts val="1700"/>
              <a:buNone/>
              <a:defRPr b="1" sz="1700"/>
            </a:lvl7pPr>
            <a:lvl8pPr lvl="7" algn="ctr">
              <a:spcBef>
                <a:spcPts val="1600"/>
              </a:spcBef>
              <a:spcAft>
                <a:spcPts val="0"/>
              </a:spcAft>
              <a:buSzPts val="1700"/>
              <a:buNone/>
              <a:defRPr b="1" sz="1700"/>
            </a:lvl8pPr>
            <a:lvl9pPr lvl="8" algn="ctr">
              <a:spcBef>
                <a:spcPts val="1600"/>
              </a:spcBef>
              <a:spcAft>
                <a:spcPts val="1600"/>
              </a:spcAft>
              <a:buSzPts val="1700"/>
              <a:buNone/>
              <a:defRPr b="1" sz="1700"/>
            </a:lvl9pPr>
          </a:lstStyle>
          <a:p/>
        </p:txBody>
      </p:sp>
      <p:sp>
        <p:nvSpPr>
          <p:cNvPr id="113" name="Google Shape;113;p23"/>
          <p:cNvSpPr txBox="1"/>
          <p:nvPr>
            <p:ph idx="4" type="subTitle"/>
          </p:nvPr>
        </p:nvSpPr>
        <p:spPr>
          <a:xfrm>
            <a:off x="5621198" y="1935619"/>
            <a:ext cx="1498200" cy="45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1700"/>
              <a:buNone/>
              <a:defRPr b="0" sz="2300">
                <a:latin typeface="Calistoga"/>
                <a:ea typeface="Calistoga"/>
                <a:cs typeface="Calistoga"/>
                <a:sym typeface="Calistoga"/>
              </a:defRPr>
            </a:lvl1pPr>
            <a:lvl2pPr lvl="1" algn="ctr">
              <a:spcBef>
                <a:spcPts val="0"/>
              </a:spcBef>
              <a:spcAft>
                <a:spcPts val="0"/>
              </a:spcAft>
              <a:buSzPts val="1700"/>
              <a:buNone/>
              <a:defRPr b="1" sz="1700"/>
            </a:lvl2pPr>
            <a:lvl3pPr lvl="2" algn="ctr">
              <a:spcBef>
                <a:spcPts val="1600"/>
              </a:spcBef>
              <a:spcAft>
                <a:spcPts val="0"/>
              </a:spcAft>
              <a:buSzPts val="1700"/>
              <a:buNone/>
              <a:defRPr b="1" sz="1700"/>
            </a:lvl3pPr>
            <a:lvl4pPr lvl="3" algn="ctr">
              <a:spcBef>
                <a:spcPts val="1600"/>
              </a:spcBef>
              <a:spcAft>
                <a:spcPts val="0"/>
              </a:spcAft>
              <a:buSzPts val="1700"/>
              <a:buNone/>
              <a:defRPr b="1" sz="1700"/>
            </a:lvl4pPr>
            <a:lvl5pPr lvl="4" algn="ctr">
              <a:spcBef>
                <a:spcPts val="1600"/>
              </a:spcBef>
              <a:spcAft>
                <a:spcPts val="0"/>
              </a:spcAft>
              <a:buSzPts val="1700"/>
              <a:buNone/>
              <a:defRPr b="1" sz="1700"/>
            </a:lvl5pPr>
            <a:lvl6pPr lvl="5" algn="ctr">
              <a:spcBef>
                <a:spcPts val="1600"/>
              </a:spcBef>
              <a:spcAft>
                <a:spcPts val="0"/>
              </a:spcAft>
              <a:buSzPts val="1700"/>
              <a:buNone/>
              <a:defRPr b="1" sz="1700"/>
            </a:lvl6pPr>
            <a:lvl7pPr lvl="6" algn="ctr">
              <a:spcBef>
                <a:spcPts val="1600"/>
              </a:spcBef>
              <a:spcAft>
                <a:spcPts val="0"/>
              </a:spcAft>
              <a:buSzPts val="1700"/>
              <a:buNone/>
              <a:defRPr b="1" sz="1700"/>
            </a:lvl7pPr>
            <a:lvl8pPr lvl="7" algn="ctr">
              <a:spcBef>
                <a:spcPts val="1600"/>
              </a:spcBef>
              <a:spcAft>
                <a:spcPts val="0"/>
              </a:spcAft>
              <a:buSzPts val="1700"/>
              <a:buNone/>
              <a:defRPr b="1" sz="1700"/>
            </a:lvl8pPr>
            <a:lvl9pPr lvl="8" algn="ctr">
              <a:spcBef>
                <a:spcPts val="1600"/>
              </a:spcBef>
              <a:spcAft>
                <a:spcPts val="1600"/>
              </a:spcAft>
              <a:buSzPts val="1700"/>
              <a:buNone/>
              <a:defRPr b="1" sz="1700"/>
            </a:lvl9pPr>
          </a:lstStyle>
          <a:p/>
        </p:txBody>
      </p:sp>
      <p:sp>
        <p:nvSpPr>
          <p:cNvPr id="114" name="Google Shape;114;p23"/>
          <p:cNvSpPr txBox="1"/>
          <p:nvPr>
            <p:ph idx="5" type="subTitle"/>
          </p:nvPr>
        </p:nvSpPr>
        <p:spPr>
          <a:xfrm>
            <a:off x="7391030" y="1935619"/>
            <a:ext cx="1498200" cy="45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1700"/>
              <a:buNone/>
              <a:defRPr b="0" sz="2300">
                <a:latin typeface="Calistoga"/>
                <a:ea typeface="Calistoga"/>
                <a:cs typeface="Calistoga"/>
                <a:sym typeface="Calistoga"/>
              </a:defRPr>
            </a:lvl1pPr>
            <a:lvl2pPr lvl="1" algn="ctr">
              <a:spcBef>
                <a:spcPts val="0"/>
              </a:spcBef>
              <a:spcAft>
                <a:spcPts val="0"/>
              </a:spcAft>
              <a:buSzPts val="1700"/>
              <a:buNone/>
              <a:defRPr b="1" sz="1700"/>
            </a:lvl2pPr>
            <a:lvl3pPr lvl="2" algn="ctr">
              <a:spcBef>
                <a:spcPts val="1600"/>
              </a:spcBef>
              <a:spcAft>
                <a:spcPts val="0"/>
              </a:spcAft>
              <a:buSzPts val="1700"/>
              <a:buNone/>
              <a:defRPr b="1" sz="1700"/>
            </a:lvl3pPr>
            <a:lvl4pPr lvl="3" algn="ctr">
              <a:spcBef>
                <a:spcPts val="1600"/>
              </a:spcBef>
              <a:spcAft>
                <a:spcPts val="0"/>
              </a:spcAft>
              <a:buSzPts val="1700"/>
              <a:buNone/>
              <a:defRPr b="1" sz="1700"/>
            </a:lvl4pPr>
            <a:lvl5pPr lvl="4" algn="ctr">
              <a:spcBef>
                <a:spcPts val="1600"/>
              </a:spcBef>
              <a:spcAft>
                <a:spcPts val="0"/>
              </a:spcAft>
              <a:buSzPts val="1700"/>
              <a:buNone/>
              <a:defRPr b="1" sz="1700"/>
            </a:lvl5pPr>
            <a:lvl6pPr lvl="5" algn="ctr">
              <a:spcBef>
                <a:spcPts val="1600"/>
              </a:spcBef>
              <a:spcAft>
                <a:spcPts val="0"/>
              </a:spcAft>
              <a:buSzPts val="1700"/>
              <a:buNone/>
              <a:defRPr b="1" sz="1700"/>
            </a:lvl6pPr>
            <a:lvl7pPr lvl="6" algn="ctr">
              <a:spcBef>
                <a:spcPts val="1600"/>
              </a:spcBef>
              <a:spcAft>
                <a:spcPts val="0"/>
              </a:spcAft>
              <a:buSzPts val="1700"/>
              <a:buNone/>
              <a:defRPr b="1" sz="1700"/>
            </a:lvl7pPr>
            <a:lvl8pPr lvl="7" algn="ctr">
              <a:spcBef>
                <a:spcPts val="1600"/>
              </a:spcBef>
              <a:spcAft>
                <a:spcPts val="0"/>
              </a:spcAft>
              <a:buSzPts val="1700"/>
              <a:buNone/>
              <a:defRPr b="1" sz="1700"/>
            </a:lvl8pPr>
            <a:lvl9pPr lvl="8" algn="ctr">
              <a:spcBef>
                <a:spcPts val="1600"/>
              </a:spcBef>
              <a:spcAft>
                <a:spcPts val="1600"/>
              </a:spcAft>
              <a:buSzPts val="1700"/>
              <a:buNone/>
              <a:defRPr b="1" sz="1700"/>
            </a:lvl9pPr>
          </a:lstStyle>
          <a:p/>
        </p:txBody>
      </p:sp>
      <p:sp>
        <p:nvSpPr>
          <p:cNvPr id="115" name="Google Shape;115;p23"/>
          <p:cNvSpPr txBox="1"/>
          <p:nvPr>
            <p:ph type="title"/>
          </p:nvPr>
        </p:nvSpPr>
        <p:spPr>
          <a:xfrm>
            <a:off x="311700" y="616481"/>
            <a:ext cx="8577600" cy="572700"/>
          </a:xfrm>
          <a:prstGeom prst="rect">
            <a:avLst/>
          </a:prstGeom>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chemeClr val="dk1"/>
              </a:buClr>
              <a:buSzPts val="3000"/>
              <a:buFont typeface="Aldrich"/>
              <a:buNone/>
              <a:defRPr/>
            </a:lvl1pPr>
            <a:lvl2pPr lvl="1"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16" name="Google Shape;116;p23"/>
          <p:cNvSpPr txBox="1"/>
          <p:nvPr>
            <p:ph idx="6" type="body"/>
          </p:nvPr>
        </p:nvSpPr>
        <p:spPr>
          <a:xfrm>
            <a:off x="311700" y="2627588"/>
            <a:ext cx="1498200" cy="12420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7" name="Google Shape;117;p23"/>
          <p:cNvSpPr txBox="1"/>
          <p:nvPr>
            <p:ph idx="7" type="body"/>
          </p:nvPr>
        </p:nvSpPr>
        <p:spPr>
          <a:xfrm>
            <a:off x="2081531" y="2627588"/>
            <a:ext cx="1498200" cy="12420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8" name="Google Shape;118;p23"/>
          <p:cNvSpPr txBox="1"/>
          <p:nvPr>
            <p:ph idx="8" type="body"/>
          </p:nvPr>
        </p:nvSpPr>
        <p:spPr>
          <a:xfrm>
            <a:off x="3851363" y="2627588"/>
            <a:ext cx="1498200" cy="12420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9" name="Google Shape;119;p23"/>
          <p:cNvSpPr txBox="1"/>
          <p:nvPr>
            <p:ph idx="9" type="body"/>
          </p:nvPr>
        </p:nvSpPr>
        <p:spPr>
          <a:xfrm>
            <a:off x="5621194" y="2627588"/>
            <a:ext cx="1498200" cy="12420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20" name="Google Shape;120;p23"/>
          <p:cNvSpPr txBox="1"/>
          <p:nvPr>
            <p:ph idx="13" type="body"/>
          </p:nvPr>
        </p:nvSpPr>
        <p:spPr>
          <a:xfrm>
            <a:off x="7391025" y="2627588"/>
            <a:ext cx="1498200" cy="12420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Title and text left">
  <p:cSld name="CUSTOM_15">
    <p:spTree>
      <p:nvGrpSpPr>
        <p:cNvPr id="121" name="Shape 121"/>
        <p:cNvGrpSpPr/>
        <p:nvPr/>
      </p:nvGrpSpPr>
      <p:grpSpPr>
        <a:xfrm>
          <a:off x="0" y="0"/>
          <a:ext cx="0" cy="0"/>
          <a:chOff x="0" y="0"/>
          <a:chExt cx="0" cy="0"/>
        </a:xfrm>
      </p:grpSpPr>
      <p:sp>
        <p:nvSpPr>
          <p:cNvPr id="122" name="Google Shape;122;p24"/>
          <p:cNvSpPr txBox="1"/>
          <p:nvPr>
            <p:ph type="title"/>
          </p:nvPr>
        </p:nvSpPr>
        <p:spPr>
          <a:xfrm>
            <a:off x="1146169" y="1485825"/>
            <a:ext cx="3914700" cy="948300"/>
          </a:xfrm>
          <a:prstGeom prst="rect">
            <a:avLst/>
          </a:prstGeom>
        </p:spPr>
        <p:txBody>
          <a:bodyPr anchorCtr="0" anchor="ctr" bIns="91425" lIns="91425" spcFirstLastPara="1" rIns="91425" wrap="square" tIns="91425">
            <a:noAutofit/>
          </a:bodyPr>
          <a:lstStyle>
            <a:lvl1pPr indent="0" lvl="0" marL="0" marR="0">
              <a:lnSpc>
                <a:spcPct val="100000"/>
              </a:lnSpc>
              <a:spcBef>
                <a:spcPts val="0"/>
              </a:spcBef>
              <a:spcAft>
                <a:spcPts val="0"/>
              </a:spcAft>
              <a:buClr>
                <a:schemeClr val="dk1"/>
              </a:buClr>
              <a:buSzPts val="3000"/>
              <a:buFont typeface="Aldrich"/>
              <a:buNone/>
              <a:defRPr/>
            </a:lvl1pPr>
            <a:lvl2pPr lvl="1"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23" name="Google Shape;123;p24"/>
          <p:cNvSpPr txBox="1"/>
          <p:nvPr>
            <p:ph idx="1" type="body"/>
          </p:nvPr>
        </p:nvSpPr>
        <p:spPr>
          <a:xfrm>
            <a:off x="1146239" y="2579213"/>
            <a:ext cx="3914700" cy="1276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cxnSp>
        <p:nvCxnSpPr>
          <p:cNvPr id="124" name="Google Shape;124;p24"/>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Title and text right">
  <p:cSld name="CUSTOM_16">
    <p:spTree>
      <p:nvGrpSpPr>
        <p:cNvPr id="125" name="Shape 125"/>
        <p:cNvGrpSpPr/>
        <p:nvPr/>
      </p:nvGrpSpPr>
      <p:grpSpPr>
        <a:xfrm>
          <a:off x="0" y="0"/>
          <a:ext cx="0" cy="0"/>
          <a:chOff x="0" y="0"/>
          <a:chExt cx="0" cy="0"/>
        </a:xfrm>
      </p:grpSpPr>
      <p:sp>
        <p:nvSpPr>
          <p:cNvPr id="126" name="Google Shape;126;p25"/>
          <p:cNvSpPr txBox="1"/>
          <p:nvPr>
            <p:ph type="title"/>
          </p:nvPr>
        </p:nvSpPr>
        <p:spPr>
          <a:xfrm>
            <a:off x="4032149" y="1591500"/>
            <a:ext cx="3795900" cy="932100"/>
          </a:xfrm>
          <a:prstGeom prst="rect">
            <a:avLst/>
          </a:prstGeom>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dk1"/>
              </a:buClr>
              <a:buSzPts val="3000"/>
              <a:buFont typeface="Aldrich"/>
              <a:buNone/>
              <a:defRPr/>
            </a:lvl1pPr>
            <a:lvl2pPr lvl="1">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27" name="Google Shape;127;p25"/>
          <p:cNvSpPr txBox="1"/>
          <p:nvPr>
            <p:ph idx="1" type="body"/>
          </p:nvPr>
        </p:nvSpPr>
        <p:spPr>
          <a:xfrm>
            <a:off x="4032217" y="2627738"/>
            <a:ext cx="3795900" cy="1276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cxnSp>
        <p:nvCxnSpPr>
          <p:cNvPr id="128" name="Google Shape;128;p25"/>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Just title">
  <p:cSld name="CUSTOM_22">
    <p:spTree>
      <p:nvGrpSpPr>
        <p:cNvPr id="129" name="Shape 129"/>
        <p:cNvGrpSpPr/>
        <p:nvPr/>
      </p:nvGrpSpPr>
      <p:grpSpPr>
        <a:xfrm>
          <a:off x="0" y="0"/>
          <a:ext cx="0" cy="0"/>
          <a:chOff x="0" y="0"/>
          <a:chExt cx="0" cy="0"/>
        </a:xfrm>
      </p:grpSpPr>
      <p:sp>
        <p:nvSpPr>
          <p:cNvPr id="130" name="Google Shape;130;p26"/>
          <p:cNvSpPr txBox="1"/>
          <p:nvPr>
            <p:ph type="title"/>
          </p:nvPr>
        </p:nvSpPr>
        <p:spPr>
          <a:xfrm>
            <a:off x="311738" y="315826"/>
            <a:ext cx="8520600" cy="744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Certificate">
  <p:cSld name="CUSTOM_23">
    <p:spTree>
      <p:nvGrpSpPr>
        <p:cNvPr id="131" name="Shape 131"/>
        <p:cNvGrpSpPr/>
        <p:nvPr/>
      </p:nvGrpSpPr>
      <p:grpSpPr>
        <a:xfrm>
          <a:off x="0" y="0"/>
          <a:ext cx="0" cy="0"/>
          <a:chOff x="0" y="0"/>
          <a:chExt cx="0" cy="0"/>
        </a:xfrm>
      </p:grpSpPr>
      <p:sp>
        <p:nvSpPr>
          <p:cNvPr id="132" name="Google Shape;132;p27"/>
          <p:cNvSpPr txBox="1"/>
          <p:nvPr>
            <p:ph type="title"/>
          </p:nvPr>
        </p:nvSpPr>
        <p:spPr>
          <a:xfrm>
            <a:off x="311738" y="534535"/>
            <a:ext cx="8520600" cy="73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9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133" name="Google Shape;133;p27"/>
          <p:cNvSpPr txBox="1"/>
          <p:nvPr>
            <p:ph idx="1" type="subTitle"/>
          </p:nvPr>
        </p:nvSpPr>
        <p:spPr>
          <a:xfrm>
            <a:off x="1640250" y="2012153"/>
            <a:ext cx="5863500" cy="476400"/>
          </a:xfrm>
          <a:prstGeom prst="rect">
            <a:avLst/>
          </a:prstGeom>
        </p:spPr>
        <p:txBody>
          <a:bodyPr anchorCtr="0" anchor="ctr" bIns="91425" lIns="91425" spcFirstLastPara="1" rIns="91425" wrap="square" tIns="91425">
            <a:noAutofit/>
          </a:bodyPr>
          <a:lstStyle>
            <a:lvl1pPr lvl="0" algn="ctr">
              <a:spcBef>
                <a:spcPts val="0"/>
              </a:spcBef>
              <a:spcAft>
                <a:spcPts val="0"/>
              </a:spcAft>
              <a:buSzPts val="4500"/>
              <a:buNone/>
              <a:defRPr sz="3800"/>
            </a:lvl1pPr>
            <a:lvl2pPr lvl="1">
              <a:spcBef>
                <a:spcPts val="0"/>
              </a:spcBef>
              <a:spcAft>
                <a:spcPts val="0"/>
              </a:spcAft>
              <a:buSzPts val="4500"/>
              <a:buNone/>
              <a:defRPr sz="4500"/>
            </a:lvl2pPr>
            <a:lvl3pPr lvl="2">
              <a:spcBef>
                <a:spcPts val="0"/>
              </a:spcBef>
              <a:spcAft>
                <a:spcPts val="0"/>
              </a:spcAft>
              <a:buSzPts val="4500"/>
              <a:buNone/>
              <a:defRPr sz="4500"/>
            </a:lvl3pPr>
            <a:lvl4pPr lvl="3">
              <a:spcBef>
                <a:spcPts val="0"/>
              </a:spcBef>
              <a:spcAft>
                <a:spcPts val="0"/>
              </a:spcAft>
              <a:buSzPts val="4500"/>
              <a:buNone/>
              <a:defRPr sz="4500"/>
            </a:lvl4pPr>
            <a:lvl5pPr lvl="4">
              <a:spcBef>
                <a:spcPts val="0"/>
              </a:spcBef>
              <a:spcAft>
                <a:spcPts val="0"/>
              </a:spcAft>
              <a:buSzPts val="4500"/>
              <a:buNone/>
              <a:defRPr sz="4500"/>
            </a:lvl5pPr>
            <a:lvl6pPr lvl="5">
              <a:spcBef>
                <a:spcPts val="0"/>
              </a:spcBef>
              <a:spcAft>
                <a:spcPts val="0"/>
              </a:spcAft>
              <a:buSzPts val="4500"/>
              <a:buNone/>
              <a:defRPr sz="4500"/>
            </a:lvl6pPr>
            <a:lvl7pPr lvl="6">
              <a:spcBef>
                <a:spcPts val="0"/>
              </a:spcBef>
              <a:spcAft>
                <a:spcPts val="0"/>
              </a:spcAft>
              <a:buSzPts val="4500"/>
              <a:buNone/>
              <a:defRPr sz="4500"/>
            </a:lvl7pPr>
            <a:lvl8pPr lvl="7">
              <a:spcBef>
                <a:spcPts val="0"/>
              </a:spcBef>
              <a:spcAft>
                <a:spcPts val="0"/>
              </a:spcAft>
              <a:buSzPts val="4500"/>
              <a:buNone/>
              <a:defRPr sz="4500"/>
            </a:lvl8pPr>
            <a:lvl9pPr lvl="8">
              <a:spcBef>
                <a:spcPts val="0"/>
              </a:spcBef>
              <a:spcAft>
                <a:spcPts val="0"/>
              </a:spcAft>
              <a:buSzPts val="4500"/>
              <a:buNone/>
              <a:defRPr sz="4500"/>
            </a:lvl9pPr>
          </a:lstStyle>
          <a:p/>
        </p:txBody>
      </p:sp>
      <p:cxnSp>
        <p:nvCxnSpPr>
          <p:cNvPr id="134" name="Google Shape;134;p27"/>
          <p:cNvCxnSpPr/>
          <p:nvPr/>
        </p:nvCxnSpPr>
        <p:spPr>
          <a:xfrm>
            <a:off x="1337850" y="2446584"/>
            <a:ext cx="6468300" cy="0"/>
          </a:xfrm>
          <a:prstGeom prst="straightConnector1">
            <a:avLst/>
          </a:prstGeom>
          <a:noFill/>
          <a:ln cap="flat" cmpd="sng" w="9525">
            <a:solidFill>
              <a:schemeClr val="dk2"/>
            </a:solidFill>
            <a:prstDash val="solid"/>
            <a:round/>
            <a:headEnd len="med" w="med" type="none"/>
            <a:tailEnd len="med" w="med" type="none"/>
          </a:ln>
        </p:spPr>
      </p:cxnSp>
      <p:sp>
        <p:nvSpPr>
          <p:cNvPr id="135" name="Google Shape;135;p27"/>
          <p:cNvSpPr txBox="1"/>
          <p:nvPr>
            <p:ph idx="2" type="subTitle"/>
          </p:nvPr>
        </p:nvSpPr>
        <p:spPr>
          <a:xfrm>
            <a:off x="2935688" y="2689472"/>
            <a:ext cx="3272700" cy="22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36" name="Google Shape;136;p27"/>
          <p:cNvSpPr txBox="1"/>
          <p:nvPr>
            <p:ph idx="3" type="title"/>
          </p:nvPr>
        </p:nvSpPr>
        <p:spPr>
          <a:xfrm>
            <a:off x="311738" y="2949198"/>
            <a:ext cx="8520600" cy="73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
        <p:nvSpPr>
          <p:cNvPr id="137" name="Google Shape;137;p27"/>
          <p:cNvSpPr txBox="1"/>
          <p:nvPr>
            <p:ph idx="4" type="subTitle"/>
          </p:nvPr>
        </p:nvSpPr>
        <p:spPr>
          <a:xfrm>
            <a:off x="2935688" y="3718172"/>
            <a:ext cx="3272700" cy="22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i="1"/>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grpSp>
        <p:nvGrpSpPr>
          <p:cNvPr id="138" name="Google Shape;138;p27"/>
          <p:cNvGrpSpPr/>
          <p:nvPr/>
        </p:nvGrpSpPr>
        <p:grpSpPr>
          <a:xfrm>
            <a:off x="747647" y="4385316"/>
            <a:ext cx="7648706" cy="0"/>
            <a:chOff x="1007625" y="5986750"/>
            <a:chExt cx="10198275" cy="0"/>
          </a:xfrm>
        </p:grpSpPr>
        <p:cxnSp>
          <p:nvCxnSpPr>
            <p:cNvPr id="139" name="Google Shape;139;p27"/>
            <p:cNvCxnSpPr/>
            <p:nvPr/>
          </p:nvCxnSpPr>
          <p:spPr>
            <a:xfrm>
              <a:off x="1007625" y="5986750"/>
              <a:ext cx="2986500" cy="0"/>
            </a:xfrm>
            <a:prstGeom prst="straightConnector1">
              <a:avLst/>
            </a:prstGeom>
            <a:noFill/>
            <a:ln cap="flat" cmpd="sng" w="9525">
              <a:solidFill>
                <a:srgbClr val="434343"/>
              </a:solidFill>
              <a:prstDash val="solid"/>
              <a:round/>
              <a:headEnd len="med" w="med" type="none"/>
              <a:tailEnd len="med" w="med" type="none"/>
            </a:ln>
          </p:spPr>
        </p:cxnSp>
        <p:cxnSp>
          <p:nvCxnSpPr>
            <p:cNvPr id="140" name="Google Shape;140;p27"/>
            <p:cNvCxnSpPr/>
            <p:nvPr/>
          </p:nvCxnSpPr>
          <p:spPr>
            <a:xfrm>
              <a:off x="8219400" y="5986750"/>
              <a:ext cx="2986500" cy="0"/>
            </a:xfrm>
            <a:prstGeom prst="straightConnector1">
              <a:avLst/>
            </a:prstGeom>
            <a:noFill/>
            <a:ln cap="flat" cmpd="sng" w="9525">
              <a:solidFill>
                <a:srgbClr val="434343"/>
              </a:solidFill>
              <a:prstDash val="solid"/>
              <a:round/>
              <a:headEnd len="med" w="med" type="none"/>
              <a:tailEnd len="med" w="med" type="none"/>
            </a:ln>
          </p:spPr>
        </p:cxnSp>
      </p:grpSp>
      <p:sp>
        <p:nvSpPr>
          <p:cNvPr id="141" name="Google Shape;141;p27"/>
          <p:cNvSpPr txBox="1"/>
          <p:nvPr>
            <p:ph idx="5" type="subTitle"/>
          </p:nvPr>
        </p:nvSpPr>
        <p:spPr>
          <a:xfrm>
            <a:off x="747656" y="4385316"/>
            <a:ext cx="2235900" cy="22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i="1" sz="1200"/>
            </a:lvl1pPr>
            <a:lvl2pPr lvl="1">
              <a:spcBef>
                <a:spcPts val="0"/>
              </a:spcBef>
              <a:spcAft>
                <a:spcPts val="0"/>
              </a:spcAft>
              <a:buSzPts val="1400"/>
              <a:buNone/>
              <a:defRPr i="1"/>
            </a:lvl2pPr>
            <a:lvl3pPr lvl="2">
              <a:spcBef>
                <a:spcPts val="1600"/>
              </a:spcBef>
              <a:spcAft>
                <a:spcPts val="0"/>
              </a:spcAft>
              <a:buSzPts val="1400"/>
              <a:buNone/>
              <a:defRPr i="1"/>
            </a:lvl3pPr>
            <a:lvl4pPr lvl="3">
              <a:spcBef>
                <a:spcPts val="1600"/>
              </a:spcBef>
              <a:spcAft>
                <a:spcPts val="0"/>
              </a:spcAft>
              <a:buSzPts val="1400"/>
              <a:buNone/>
              <a:defRPr i="1"/>
            </a:lvl4pPr>
            <a:lvl5pPr lvl="4">
              <a:spcBef>
                <a:spcPts val="1600"/>
              </a:spcBef>
              <a:spcAft>
                <a:spcPts val="0"/>
              </a:spcAft>
              <a:buSzPts val="1400"/>
              <a:buNone/>
              <a:defRPr i="1"/>
            </a:lvl5pPr>
            <a:lvl6pPr lvl="5">
              <a:spcBef>
                <a:spcPts val="1600"/>
              </a:spcBef>
              <a:spcAft>
                <a:spcPts val="0"/>
              </a:spcAft>
              <a:buSzPts val="1400"/>
              <a:buNone/>
              <a:defRPr i="1"/>
            </a:lvl6pPr>
            <a:lvl7pPr lvl="6">
              <a:spcBef>
                <a:spcPts val="1600"/>
              </a:spcBef>
              <a:spcAft>
                <a:spcPts val="0"/>
              </a:spcAft>
              <a:buSzPts val="1400"/>
              <a:buNone/>
              <a:defRPr i="1"/>
            </a:lvl7pPr>
            <a:lvl8pPr lvl="7">
              <a:spcBef>
                <a:spcPts val="1600"/>
              </a:spcBef>
              <a:spcAft>
                <a:spcPts val="0"/>
              </a:spcAft>
              <a:buSzPts val="1400"/>
              <a:buNone/>
              <a:defRPr i="1"/>
            </a:lvl8pPr>
            <a:lvl9pPr lvl="8">
              <a:spcBef>
                <a:spcPts val="1600"/>
              </a:spcBef>
              <a:spcAft>
                <a:spcPts val="1600"/>
              </a:spcAft>
              <a:buSzPts val="1400"/>
              <a:buNone/>
              <a:defRPr i="1"/>
            </a:lvl9pPr>
          </a:lstStyle>
          <a:p/>
        </p:txBody>
      </p:sp>
      <p:sp>
        <p:nvSpPr>
          <p:cNvPr id="142" name="Google Shape;142;p27"/>
          <p:cNvSpPr txBox="1"/>
          <p:nvPr>
            <p:ph idx="6" type="subTitle"/>
          </p:nvPr>
        </p:nvSpPr>
        <p:spPr>
          <a:xfrm>
            <a:off x="6160538" y="4385316"/>
            <a:ext cx="2235900" cy="22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i="1" sz="1200"/>
            </a:lvl1pPr>
            <a:lvl2pPr lvl="1">
              <a:spcBef>
                <a:spcPts val="0"/>
              </a:spcBef>
              <a:spcAft>
                <a:spcPts val="0"/>
              </a:spcAft>
              <a:buSzPts val="1400"/>
              <a:buNone/>
              <a:defRPr i="1"/>
            </a:lvl2pPr>
            <a:lvl3pPr lvl="2">
              <a:spcBef>
                <a:spcPts val="1600"/>
              </a:spcBef>
              <a:spcAft>
                <a:spcPts val="0"/>
              </a:spcAft>
              <a:buSzPts val="1400"/>
              <a:buNone/>
              <a:defRPr i="1"/>
            </a:lvl3pPr>
            <a:lvl4pPr lvl="3">
              <a:spcBef>
                <a:spcPts val="1600"/>
              </a:spcBef>
              <a:spcAft>
                <a:spcPts val="0"/>
              </a:spcAft>
              <a:buSzPts val="1400"/>
              <a:buNone/>
              <a:defRPr i="1"/>
            </a:lvl4pPr>
            <a:lvl5pPr lvl="4">
              <a:spcBef>
                <a:spcPts val="1600"/>
              </a:spcBef>
              <a:spcAft>
                <a:spcPts val="0"/>
              </a:spcAft>
              <a:buSzPts val="1400"/>
              <a:buNone/>
              <a:defRPr i="1"/>
            </a:lvl5pPr>
            <a:lvl6pPr lvl="5">
              <a:spcBef>
                <a:spcPts val="1600"/>
              </a:spcBef>
              <a:spcAft>
                <a:spcPts val="0"/>
              </a:spcAft>
              <a:buSzPts val="1400"/>
              <a:buNone/>
              <a:defRPr i="1"/>
            </a:lvl6pPr>
            <a:lvl7pPr lvl="6">
              <a:spcBef>
                <a:spcPts val="1600"/>
              </a:spcBef>
              <a:spcAft>
                <a:spcPts val="0"/>
              </a:spcAft>
              <a:buSzPts val="1400"/>
              <a:buNone/>
              <a:defRPr i="1"/>
            </a:lvl7pPr>
            <a:lvl8pPr lvl="7">
              <a:spcBef>
                <a:spcPts val="1600"/>
              </a:spcBef>
              <a:spcAft>
                <a:spcPts val="0"/>
              </a:spcAft>
              <a:buSzPts val="1400"/>
              <a:buNone/>
              <a:defRPr i="1"/>
            </a:lvl8pPr>
            <a:lvl9pPr lvl="8">
              <a:spcBef>
                <a:spcPts val="1600"/>
              </a:spcBef>
              <a:spcAft>
                <a:spcPts val="1600"/>
              </a:spcAft>
              <a:buSzPts val="1400"/>
              <a:buNone/>
              <a:defRPr i="1"/>
            </a:lvl9pPr>
          </a:lstStyle>
          <a:p/>
        </p:txBody>
      </p:sp>
      <p:sp>
        <p:nvSpPr>
          <p:cNvPr id="143" name="Google Shape;143;p27"/>
          <p:cNvSpPr txBox="1"/>
          <p:nvPr>
            <p:ph idx="7" type="subTitle"/>
          </p:nvPr>
        </p:nvSpPr>
        <p:spPr>
          <a:xfrm>
            <a:off x="747656" y="4161666"/>
            <a:ext cx="2235900" cy="22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i="1"/>
            </a:lvl1pPr>
            <a:lvl2pPr lvl="1">
              <a:spcBef>
                <a:spcPts val="0"/>
              </a:spcBef>
              <a:spcAft>
                <a:spcPts val="0"/>
              </a:spcAft>
              <a:buSzPts val="1400"/>
              <a:buNone/>
              <a:defRPr i="1"/>
            </a:lvl2pPr>
            <a:lvl3pPr lvl="2">
              <a:spcBef>
                <a:spcPts val="1600"/>
              </a:spcBef>
              <a:spcAft>
                <a:spcPts val="0"/>
              </a:spcAft>
              <a:buSzPts val="1400"/>
              <a:buNone/>
              <a:defRPr i="1"/>
            </a:lvl3pPr>
            <a:lvl4pPr lvl="3">
              <a:spcBef>
                <a:spcPts val="1600"/>
              </a:spcBef>
              <a:spcAft>
                <a:spcPts val="0"/>
              </a:spcAft>
              <a:buSzPts val="1400"/>
              <a:buNone/>
              <a:defRPr i="1"/>
            </a:lvl4pPr>
            <a:lvl5pPr lvl="4">
              <a:spcBef>
                <a:spcPts val="1600"/>
              </a:spcBef>
              <a:spcAft>
                <a:spcPts val="0"/>
              </a:spcAft>
              <a:buSzPts val="1400"/>
              <a:buNone/>
              <a:defRPr i="1"/>
            </a:lvl5pPr>
            <a:lvl6pPr lvl="5">
              <a:spcBef>
                <a:spcPts val="1600"/>
              </a:spcBef>
              <a:spcAft>
                <a:spcPts val="0"/>
              </a:spcAft>
              <a:buSzPts val="1400"/>
              <a:buNone/>
              <a:defRPr i="1"/>
            </a:lvl6pPr>
            <a:lvl7pPr lvl="6">
              <a:spcBef>
                <a:spcPts val="1600"/>
              </a:spcBef>
              <a:spcAft>
                <a:spcPts val="0"/>
              </a:spcAft>
              <a:buSzPts val="1400"/>
              <a:buNone/>
              <a:defRPr i="1"/>
            </a:lvl7pPr>
            <a:lvl8pPr lvl="7">
              <a:spcBef>
                <a:spcPts val="1600"/>
              </a:spcBef>
              <a:spcAft>
                <a:spcPts val="0"/>
              </a:spcAft>
              <a:buSzPts val="1400"/>
              <a:buNone/>
              <a:defRPr i="1"/>
            </a:lvl8pPr>
            <a:lvl9pPr lvl="8">
              <a:spcBef>
                <a:spcPts val="1600"/>
              </a:spcBef>
              <a:spcAft>
                <a:spcPts val="1600"/>
              </a:spcAft>
              <a:buSzPts val="1400"/>
              <a:buNone/>
              <a:defRPr i="1"/>
            </a:lvl9pPr>
          </a:lstStyle>
          <a:p/>
        </p:txBody>
      </p:sp>
      <p:sp>
        <p:nvSpPr>
          <p:cNvPr id="144" name="Google Shape;144;p27"/>
          <p:cNvSpPr txBox="1"/>
          <p:nvPr>
            <p:ph idx="8" type="subTitle"/>
          </p:nvPr>
        </p:nvSpPr>
        <p:spPr>
          <a:xfrm>
            <a:off x="6160538" y="4161666"/>
            <a:ext cx="2235900" cy="22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
              <a:buNone/>
              <a:defRPr i="1"/>
            </a:lvl1pPr>
            <a:lvl2pPr lvl="1">
              <a:spcBef>
                <a:spcPts val="0"/>
              </a:spcBef>
              <a:spcAft>
                <a:spcPts val="0"/>
              </a:spcAft>
              <a:buSzPts val="1400"/>
              <a:buNone/>
              <a:defRPr i="1"/>
            </a:lvl2pPr>
            <a:lvl3pPr lvl="2">
              <a:spcBef>
                <a:spcPts val="1600"/>
              </a:spcBef>
              <a:spcAft>
                <a:spcPts val="0"/>
              </a:spcAft>
              <a:buSzPts val="1400"/>
              <a:buNone/>
              <a:defRPr i="1"/>
            </a:lvl3pPr>
            <a:lvl4pPr lvl="3">
              <a:spcBef>
                <a:spcPts val="1600"/>
              </a:spcBef>
              <a:spcAft>
                <a:spcPts val="0"/>
              </a:spcAft>
              <a:buSzPts val="1400"/>
              <a:buNone/>
              <a:defRPr i="1"/>
            </a:lvl4pPr>
            <a:lvl5pPr lvl="4">
              <a:spcBef>
                <a:spcPts val="1600"/>
              </a:spcBef>
              <a:spcAft>
                <a:spcPts val="0"/>
              </a:spcAft>
              <a:buSzPts val="1400"/>
              <a:buNone/>
              <a:defRPr i="1"/>
            </a:lvl5pPr>
            <a:lvl6pPr lvl="5">
              <a:spcBef>
                <a:spcPts val="1600"/>
              </a:spcBef>
              <a:spcAft>
                <a:spcPts val="0"/>
              </a:spcAft>
              <a:buSzPts val="1400"/>
              <a:buNone/>
              <a:defRPr i="1"/>
            </a:lvl6pPr>
            <a:lvl7pPr lvl="6">
              <a:spcBef>
                <a:spcPts val="1600"/>
              </a:spcBef>
              <a:spcAft>
                <a:spcPts val="0"/>
              </a:spcAft>
              <a:buSzPts val="1400"/>
              <a:buNone/>
              <a:defRPr i="1"/>
            </a:lvl7pPr>
            <a:lvl8pPr lvl="7">
              <a:spcBef>
                <a:spcPts val="1600"/>
              </a:spcBef>
              <a:spcAft>
                <a:spcPts val="0"/>
              </a:spcAft>
              <a:buSzPts val="1400"/>
              <a:buNone/>
              <a:defRPr i="1"/>
            </a:lvl8pPr>
            <a:lvl9pPr lvl="8">
              <a:spcBef>
                <a:spcPts val="1600"/>
              </a:spcBef>
              <a:spcAft>
                <a:spcPts val="1600"/>
              </a:spcAft>
              <a:buSzPts val="1400"/>
              <a:buNone/>
              <a:defRPr i="1"/>
            </a:lvl9pPr>
          </a:lstStyle>
          <a:p/>
        </p:txBody>
      </p:sp>
      <p:cxnSp>
        <p:nvCxnSpPr>
          <p:cNvPr id="145" name="Google Shape;145;p27"/>
          <p:cNvCxnSpPr/>
          <p:nvPr/>
        </p:nvCxnSpPr>
        <p:spPr>
          <a:xfrm rot="10800000">
            <a:off x="373313" y="215944"/>
            <a:ext cx="8397300" cy="0"/>
          </a:xfrm>
          <a:prstGeom prst="straightConnector1">
            <a:avLst/>
          </a:prstGeom>
          <a:noFill/>
          <a:ln cap="rnd" cmpd="sng" w="19050">
            <a:solidFill>
              <a:schemeClr val="dk1"/>
            </a:solidFill>
            <a:prstDash val="solid"/>
            <a:round/>
            <a:headEnd len="med" w="med" type="none"/>
            <a:tailEnd len="med" w="med" type="none"/>
          </a:ln>
        </p:spPr>
      </p:cxnSp>
      <p:cxnSp>
        <p:nvCxnSpPr>
          <p:cNvPr id="146" name="Google Shape;146;p27"/>
          <p:cNvCxnSpPr/>
          <p:nvPr/>
        </p:nvCxnSpPr>
        <p:spPr>
          <a:xfrm rot="10800000">
            <a:off x="373313" y="4902244"/>
            <a:ext cx="8397300" cy="0"/>
          </a:xfrm>
          <a:prstGeom prst="straightConnector1">
            <a:avLst/>
          </a:prstGeom>
          <a:noFill/>
          <a:ln cap="rnd" cmpd="sng" w="19050">
            <a:solidFill>
              <a:schemeClr val="dk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147" name="Shape 147"/>
        <p:cNvGrpSpPr/>
        <p:nvPr/>
      </p:nvGrpSpPr>
      <p:grpSpPr>
        <a:xfrm>
          <a:off x="0" y="0"/>
          <a:ext cx="0" cy="0"/>
          <a:chOff x="0" y="0"/>
          <a:chExt cx="0" cy="0"/>
        </a:xfrm>
      </p:grpSpPr>
      <p:grpSp>
        <p:nvGrpSpPr>
          <p:cNvPr id="148" name="Google Shape;148;p28"/>
          <p:cNvGrpSpPr/>
          <p:nvPr/>
        </p:nvGrpSpPr>
        <p:grpSpPr>
          <a:xfrm>
            <a:off x="0" y="0"/>
            <a:ext cx="9144000" cy="5143500"/>
            <a:chOff x="0" y="0"/>
            <a:chExt cx="12192000" cy="6858000"/>
          </a:xfrm>
        </p:grpSpPr>
        <p:sp>
          <p:nvSpPr>
            <p:cNvPr id="149" name="Google Shape;149;p28"/>
            <p:cNvSpPr/>
            <p:nvPr/>
          </p:nvSpPr>
          <p:spPr>
            <a:xfrm>
              <a:off x="0" y="0"/>
              <a:ext cx="12192000" cy="68580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0" name="Google Shape;150;p28"/>
            <p:cNvSpPr txBox="1"/>
            <p:nvPr/>
          </p:nvSpPr>
          <p:spPr>
            <a:xfrm>
              <a:off x="463500" y="2858044"/>
              <a:ext cx="8956500" cy="38307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700">
                  <a:solidFill>
                    <a:srgbClr val="3F3F3F"/>
                  </a:solidFill>
                  <a:latin typeface="Poppins"/>
                  <a:ea typeface="Poppins"/>
                  <a:cs typeface="Poppins"/>
                  <a:sym typeface="Poppins"/>
                </a:rPr>
                <a:t>Free </a:t>
              </a:r>
              <a:r>
                <a:rPr lang="en" sz="2700">
                  <a:solidFill>
                    <a:srgbClr val="3F3F3F"/>
                  </a:solidFill>
                  <a:latin typeface="Poppins"/>
                  <a:ea typeface="Poppins"/>
                  <a:cs typeface="Poppins"/>
                  <a:sym typeface="Poppins"/>
                </a:rPr>
                <a:t>themes and templates for </a:t>
              </a:r>
              <a:r>
                <a:rPr b="1" lang="en" sz="2700">
                  <a:solidFill>
                    <a:srgbClr val="3F3F3F"/>
                  </a:solidFill>
                  <a:latin typeface="Poppins"/>
                  <a:ea typeface="Poppins"/>
                  <a:cs typeface="Poppins"/>
                  <a:sym typeface="Poppins"/>
                </a:rPr>
                <a:t>Google Slides</a:t>
              </a:r>
              <a:r>
                <a:rPr lang="en" sz="2700">
                  <a:solidFill>
                    <a:srgbClr val="3F3F3F"/>
                  </a:solidFill>
                  <a:latin typeface="Poppins"/>
                  <a:ea typeface="Poppins"/>
                  <a:cs typeface="Poppins"/>
                  <a:sym typeface="Poppins"/>
                </a:rPr>
                <a:t> or </a:t>
              </a:r>
              <a:r>
                <a:rPr b="1" lang="en" sz="2700">
                  <a:solidFill>
                    <a:srgbClr val="3F3F3F"/>
                  </a:solidFill>
                  <a:latin typeface="Poppins"/>
                  <a:ea typeface="Poppins"/>
                  <a:cs typeface="Poppins"/>
                  <a:sym typeface="Poppins"/>
                </a:rPr>
                <a:t>PowerPoint</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rPr b="1" lang="en" sz="2300">
                  <a:solidFill>
                    <a:srgbClr val="FFCB25"/>
                  </a:solidFill>
                  <a:latin typeface="Poppins"/>
                  <a:ea typeface="Poppins"/>
                  <a:cs typeface="Poppins"/>
                  <a:sym typeface="Poppins"/>
                </a:rPr>
                <a:t>NOT to be sold as is or modified!</a:t>
              </a:r>
              <a:endParaRPr b="1" sz="2300">
                <a:solidFill>
                  <a:srgbClr val="FFCB25"/>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Read </a:t>
              </a:r>
              <a:r>
                <a:rPr lang="en" sz="20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3300">
                  <a:solidFill>
                    <a:srgbClr val="FFCB25"/>
                  </a:solidFill>
                  <a:latin typeface="Poppins"/>
                  <a:ea typeface="Poppins"/>
                  <a:cs typeface="Poppins"/>
                  <a:sym typeface="Poppins"/>
                </a:rPr>
                <a:t> </a:t>
              </a:r>
              <a:r>
                <a:rPr lang="en" sz="2000">
                  <a:solidFill>
                    <a:srgbClr val="3F3F3F"/>
                  </a:solidFill>
                  <a:latin typeface="Poppins"/>
                  <a:ea typeface="Poppins"/>
                  <a:cs typeface="Poppins"/>
                  <a:sym typeface="Poppins"/>
                </a:rPr>
                <a:t>on slidesmania.com</a:t>
              </a:r>
              <a:endParaRPr sz="2000">
                <a:solidFill>
                  <a:srgbClr val="3F3F3F"/>
                </a:solidFill>
                <a:latin typeface="Poppins"/>
                <a:ea typeface="Poppins"/>
                <a:cs typeface="Poppins"/>
                <a:sym typeface="Poppins"/>
              </a:endParaRPr>
            </a:p>
            <a:p>
              <a:pPr indent="0" lvl="0" marL="0" rtl="0" algn="l">
                <a:spcBef>
                  <a:spcPts val="0"/>
                </a:spcBef>
                <a:spcAft>
                  <a:spcPts val="0"/>
                </a:spcAft>
                <a:buNone/>
              </a:pPr>
              <a:r>
                <a:rPr lang="en" sz="1500">
                  <a:solidFill>
                    <a:srgbClr val="3F3F3F"/>
                  </a:solidFill>
                  <a:latin typeface="Poppins"/>
                  <a:ea typeface="Poppins"/>
                  <a:cs typeface="Poppins"/>
                  <a:sym typeface="Poppins"/>
                </a:rPr>
                <a:t>Do not remove the slidesmania.com text on the sides.</a:t>
              </a:r>
              <a:endParaRPr sz="1500">
                <a:solidFill>
                  <a:srgbClr val="3F3F3F"/>
                </a:solidFill>
                <a:latin typeface="Poppins"/>
                <a:ea typeface="Poppins"/>
                <a:cs typeface="Poppins"/>
                <a:sym typeface="Poppins"/>
              </a:endParaRPr>
            </a:p>
          </p:txBody>
        </p:sp>
        <p:cxnSp>
          <p:nvCxnSpPr>
            <p:cNvPr id="151" name="Google Shape;151;p28"/>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52" name="Google Shape;152;p28">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53" name="Google Shape;153;p28">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54" name="Google Shape;154;p28">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55" name="Google Shape;155;p28">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56" name="Google Shape;156;p28"/>
            <p:cNvSpPr txBox="1"/>
            <p:nvPr/>
          </p:nvSpPr>
          <p:spPr>
            <a:xfrm>
              <a:off x="7072500" y="4813375"/>
              <a:ext cx="4915500" cy="10011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r>
                <a:rPr b="1" lang="en" sz="1800">
                  <a:solidFill>
                    <a:srgbClr val="252525"/>
                  </a:solidFill>
                  <a:latin typeface="Homemade Apple"/>
                  <a:ea typeface="Homemade Apple"/>
                  <a:cs typeface="Homemade Apple"/>
                  <a:sym typeface="Homemade Apple"/>
                </a:rPr>
                <a:t>Sharing is caring!</a:t>
              </a:r>
              <a:endParaRPr b="1" sz="1800">
                <a:solidFill>
                  <a:srgbClr val="252525"/>
                </a:solidFill>
                <a:latin typeface="Homemade Apple"/>
                <a:ea typeface="Homemade Apple"/>
                <a:cs typeface="Homemade Apple"/>
                <a:sym typeface="Homemade Apple"/>
              </a:endParaRPr>
            </a:p>
          </p:txBody>
        </p:sp>
      </p:grpSp>
      <p:pic>
        <p:nvPicPr>
          <p:cNvPr id="157" name="Google Shape;157;p28"/>
          <p:cNvPicPr preferRelativeResize="0"/>
          <p:nvPr/>
        </p:nvPicPr>
        <p:blipFill rotWithShape="1">
          <a:blip r:embed="rId11">
            <a:alphaModFix/>
          </a:blip>
          <a:srcRect b="20906" l="0" r="0" t="16256"/>
          <a:stretch/>
        </p:blipFill>
        <p:spPr>
          <a:xfrm>
            <a:off x="93806" y="370294"/>
            <a:ext cx="6179850" cy="155334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6"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1pPr>
            <a:lvl2pPr lvl="1">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2pPr>
            <a:lvl3pPr lvl="2">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3pPr>
            <a:lvl4pPr lvl="3">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4pPr>
            <a:lvl5pPr lvl="4">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5pPr>
            <a:lvl6pPr lvl="5">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6pPr>
            <a:lvl7pPr lvl="6">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7pPr>
            <a:lvl8pPr lvl="7">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8pPr>
            <a:lvl9pPr lvl="8">
              <a:spcBef>
                <a:spcPts val="0"/>
              </a:spcBef>
              <a:spcAft>
                <a:spcPts val="0"/>
              </a:spcAft>
              <a:buClr>
                <a:schemeClr val="dk1"/>
              </a:buClr>
              <a:buSzPts val="3000"/>
              <a:buFont typeface="Calistoga"/>
              <a:buNone/>
              <a:defRPr sz="3000">
                <a:solidFill>
                  <a:schemeClr val="dk1"/>
                </a:solidFill>
                <a:latin typeface="Calistoga"/>
                <a:ea typeface="Calistoga"/>
                <a:cs typeface="Calistoga"/>
                <a:sym typeface="Calistoga"/>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1pPr>
            <a:lvl2pPr indent="-317500" lvl="1" marL="9144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2pPr>
            <a:lvl3pPr indent="-317500" lvl="2" marL="13716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3pPr>
            <a:lvl4pPr indent="-317500" lvl="3" marL="18288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4pPr>
            <a:lvl5pPr indent="-317500" lvl="4" marL="22860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5pPr>
            <a:lvl6pPr indent="-317500" lvl="5" marL="27432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6pPr>
            <a:lvl7pPr indent="-317500" lvl="6" marL="32004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7pPr>
            <a:lvl8pPr indent="-317500" lvl="7" marL="3657600">
              <a:lnSpc>
                <a:spcPct val="115000"/>
              </a:lnSpc>
              <a:spcBef>
                <a:spcPts val="1600"/>
              </a:spcBef>
              <a:spcAft>
                <a:spcPts val="0"/>
              </a:spcAft>
              <a:buClr>
                <a:schemeClr val="dk2"/>
              </a:buClr>
              <a:buSzPts val="1400"/>
              <a:buFont typeface="Antic Slab"/>
              <a:buChar char="○"/>
              <a:defRPr b="1" sz="1400">
                <a:solidFill>
                  <a:schemeClr val="dk2"/>
                </a:solidFill>
                <a:latin typeface="Antic Slab"/>
                <a:ea typeface="Antic Slab"/>
                <a:cs typeface="Antic Slab"/>
                <a:sym typeface="Antic Slab"/>
              </a:defRPr>
            </a:lvl8pPr>
            <a:lvl9pPr indent="-317500" lvl="8" marL="4114800">
              <a:lnSpc>
                <a:spcPct val="115000"/>
              </a:lnSpc>
              <a:spcBef>
                <a:spcPts val="1600"/>
              </a:spcBef>
              <a:spcAft>
                <a:spcPts val="1600"/>
              </a:spcAft>
              <a:buClr>
                <a:schemeClr val="dk2"/>
              </a:buClr>
              <a:buSzPts val="1400"/>
              <a:buFont typeface="Antic Slab"/>
              <a:buChar char="■"/>
              <a:defRPr b="1" sz="1400">
                <a:solidFill>
                  <a:schemeClr val="dk2"/>
                </a:solidFill>
                <a:latin typeface="Antic Slab"/>
                <a:ea typeface="Antic Slab"/>
                <a:cs typeface="Antic Slab"/>
                <a:sym typeface="Antic Slab"/>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p:nvPr/>
        </p:nvSpPr>
        <p:spPr>
          <a:xfrm rot="5400000">
            <a:off x="-346966" y="4589543"/>
            <a:ext cx="848509" cy="85887"/>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19.png"/><Relationship Id="rId5" Type="http://schemas.openxmlformats.org/officeDocument/2006/relationships/image" Target="../media/image8.png"/><Relationship Id="rId6" Type="http://schemas.openxmlformats.org/officeDocument/2006/relationships/image" Target="../media/image18.png"/><Relationship Id="rId7"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hyperlink" Target="https://youtu.be/HmONKpgX4w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9"/>
          <p:cNvSpPr/>
          <p:nvPr/>
        </p:nvSpPr>
        <p:spPr>
          <a:xfrm>
            <a:off x="4784925" y="1880625"/>
            <a:ext cx="1100700" cy="11007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Antic Slab"/>
              <a:ea typeface="Antic Slab"/>
              <a:cs typeface="Antic Slab"/>
              <a:sym typeface="Antic Slab"/>
            </a:endParaRPr>
          </a:p>
        </p:txBody>
      </p:sp>
      <p:sp>
        <p:nvSpPr>
          <p:cNvPr id="163" name="Google Shape;163;p29"/>
          <p:cNvSpPr/>
          <p:nvPr/>
        </p:nvSpPr>
        <p:spPr>
          <a:xfrm>
            <a:off x="1019213" y="2527763"/>
            <a:ext cx="1961715" cy="494600"/>
          </a:xfrm>
          <a:prstGeom prst="rect">
            <a:avLst/>
          </a:prstGeom>
        </p:spPr>
        <p:txBody>
          <a:bodyPr>
            <a:prstTxWarp prst="textPlain"/>
          </a:bodyPr>
          <a:lstStyle/>
          <a:p>
            <a:pPr lvl="0" algn="ctr"/>
            <a:r>
              <a:rPr b="0" i="0">
                <a:ln cap="flat" cmpd="sng" w="19050">
                  <a:solidFill>
                    <a:schemeClr val="dk1"/>
                  </a:solidFill>
                  <a:prstDash val="solid"/>
                  <a:round/>
                  <a:headEnd len="sm" w="sm" type="none"/>
                  <a:tailEnd len="sm" w="sm" type="none"/>
                </a:ln>
                <a:noFill/>
                <a:latin typeface="Calistoga"/>
              </a:rPr>
              <a:t>LockIN</a:t>
            </a:r>
          </a:p>
        </p:txBody>
      </p:sp>
      <p:sp>
        <p:nvSpPr>
          <p:cNvPr id="164" name="Google Shape;164;p29"/>
          <p:cNvSpPr txBox="1"/>
          <p:nvPr>
            <p:ph idx="1" type="subTitle"/>
          </p:nvPr>
        </p:nvSpPr>
        <p:spPr>
          <a:xfrm>
            <a:off x="212288" y="3333248"/>
            <a:ext cx="6468900" cy="330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CS 147 Week 4 Concept Video: Team 3 </a:t>
            </a:r>
            <a:endParaRPr/>
          </a:p>
        </p:txBody>
      </p:sp>
      <p:sp>
        <p:nvSpPr>
          <p:cNvPr id="165" name="Google Shape;165;p29"/>
          <p:cNvSpPr txBox="1"/>
          <p:nvPr>
            <p:ph type="title"/>
          </p:nvPr>
        </p:nvSpPr>
        <p:spPr>
          <a:xfrm>
            <a:off x="600875" y="1997775"/>
            <a:ext cx="7456200" cy="86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LockIN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p30"/>
          <p:cNvSpPr txBox="1"/>
          <p:nvPr>
            <p:ph type="title"/>
          </p:nvPr>
        </p:nvSpPr>
        <p:spPr>
          <a:xfrm>
            <a:off x="175375" y="579525"/>
            <a:ext cx="2104800" cy="429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171" name="Google Shape;171;p30"/>
          <p:cNvSpPr txBox="1"/>
          <p:nvPr>
            <p:ph idx="1" type="subTitle"/>
          </p:nvPr>
        </p:nvSpPr>
        <p:spPr>
          <a:xfrm>
            <a:off x="621620" y="2633650"/>
            <a:ext cx="1495500" cy="3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Erika V.</a:t>
            </a:r>
            <a:endParaRPr/>
          </a:p>
        </p:txBody>
      </p:sp>
      <p:sp>
        <p:nvSpPr>
          <p:cNvPr id="172" name="Google Shape;172;p30"/>
          <p:cNvSpPr txBox="1"/>
          <p:nvPr>
            <p:ph idx="2" type="subTitle"/>
          </p:nvPr>
        </p:nvSpPr>
        <p:spPr>
          <a:xfrm>
            <a:off x="2604011" y="2633650"/>
            <a:ext cx="1495500" cy="3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John S.</a:t>
            </a:r>
            <a:endParaRPr/>
          </a:p>
        </p:txBody>
      </p:sp>
      <p:sp>
        <p:nvSpPr>
          <p:cNvPr id="173" name="Google Shape;173;p30"/>
          <p:cNvSpPr txBox="1"/>
          <p:nvPr>
            <p:ph idx="3" type="subTitle"/>
          </p:nvPr>
        </p:nvSpPr>
        <p:spPr>
          <a:xfrm>
            <a:off x="4586401" y="2633650"/>
            <a:ext cx="1495500" cy="34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Marie M.</a:t>
            </a:r>
            <a:endParaRPr/>
          </a:p>
        </p:txBody>
      </p:sp>
      <p:sp>
        <p:nvSpPr>
          <p:cNvPr id="174" name="Google Shape;174;p30"/>
          <p:cNvSpPr txBox="1"/>
          <p:nvPr>
            <p:ph idx="4" type="body"/>
          </p:nvPr>
        </p:nvSpPr>
        <p:spPr>
          <a:xfrm>
            <a:off x="621619" y="2951860"/>
            <a:ext cx="1495500" cy="93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Jessica Cao</a:t>
            </a:r>
            <a:endParaRPr/>
          </a:p>
          <a:p>
            <a:pPr indent="0" lvl="0" marL="0" rtl="0" algn="ctr">
              <a:spcBef>
                <a:spcPts val="0"/>
              </a:spcBef>
              <a:spcAft>
                <a:spcPts val="0"/>
              </a:spcAft>
              <a:buNone/>
            </a:pPr>
            <a:r>
              <a:rPr lang="en"/>
              <a:t>2026</a:t>
            </a:r>
            <a:endParaRPr/>
          </a:p>
        </p:txBody>
      </p:sp>
      <p:sp>
        <p:nvSpPr>
          <p:cNvPr id="175" name="Google Shape;175;p30"/>
          <p:cNvSpPr txBox="1"/>
          <p:nvPr>
            <p:ph idx="5" type="body"/>
          </p:nvPr>
        </p:nvSpPr>
        <p:spPr>
          <a:xfrm>
            <a:off x="2604009" y="2951860"/>
            <a:ext cx="1495500" cy="934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Ethan Chang</a:t>
            </a:r>
            <a:endParaRPr/>
          </a:p>
          <a:p>
            <a:pPr indent="0" lvl="0" marL="0" rtl="0" algn="ctr">
              <a:spcBef>
                <a:spcPts val="0"/>
              </a:spcBef>
              <a:spcAft>
                <a:spcPts val="0"/>
              </a:spcAft>
              <a:buNone/>
            </a:pPr>
            <a:r>
              <a:rPr lang="en"/>
              <a:t>2026</a:t>
            </a:r>
            <a:endParaRPr/>
          </a:p>
        </p:txBody>
      </p:sp>
      <p:sp>
        <p:nvSpPr>
          <p:cNvPr id="176" name="Google Shape;176;p30"/>
          <p:cNvSpPr txBox="1"/>
          <p:nvPr>
            <p:ph idx="6" type="body"/>
          </p:nvPr>
        </p:nvSpPr>
        <p:spPr>
          <a:xfrm>
            <a:off x="4853025" y="2951850"/>
            <a:ext cx="1436400" cy="934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 Luyten</a:t>
            </a:r>
            <a:endParaRPr/>
          </a:p>
          <a:p>
            <a:pPr indent="0" lvl="0" marL="0" rtl="0" algn="ctr">
              <a:spcBef>
                <a:spcPts val="0"/>
              </a:spcBef>
              <a:spcAft>
                <a:spcPts val="0"/>
              </a:spcAft>
              <a:buNone/>
            </a:pPr>
            <a:r>
              <a:rPr lang="en"/>
              <a:t>2025</a:t>
            </a:r>
            <a:endParaRPr/>
          </a:p>
        </p:txBody>
      </p:sp>
      <p:pic>
        <p:nvPicPr>
          <p:cNvPr id="177" name="Google Shape;177;p30"/>
          <p:cNvPicPr preferRelativeResize="0"/>
          <p:nvPr/>
        </p:nvPicPr>
        <p:blipFill>
          <a:blip r:embed="rId3">
            <a:alphaModFix/>
          </a:blip>
          <a:stretch>
            <a:fillRect/>
          </a:stretch>
        </p:blipFill>
        <p:spPr>
          <a:xfrm>
            <a:off x="52925" y="1754775"/>
            <a:ext cx="9013896" cy="1197075"/>
          </a:xfrm>
          <a:prstGeom prst="rect">
            <a:avLst/>
          </a:prstGeom>
          <a:noFill/>
          <a:ln>
            <a:noFill/>
          </a:ln>
        </p:spPr>
      </p:pic>
      <p:sp>
        <p:nvSpPr>
          <p:cNvPr id="178" name="Google Shape;178;p30"/>
          <p:cNvSpPr txBox="1"/>
          <p:nvPr/>
        </p:nvSpPr>
        <p:spPr>
          <a:xfrm>
            <a:off x="6412425" y="2975050"/>
            <a:ext cx="3000000" cy="615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300">
                <a:solidFill>
                  <a:schemeClr val="dk1"/>
                </a:solidFill>
                <a:latin typeface="Antic Slab"/>
                <a:ea typeface="Antic Slab"/>
                <a:cs typeface="Antic Slab"/>
                <a:sym typeface="Antic Slab"/>
              </a:rPr>
              <a:t>Ingrid Nordberg</a:t>
            </a:r>
            <a:endParaRPr b="1" sz="1300">
              <a:solidFill>
                <a:schemeClr val="dk1"/>
              </a:solidFill>
              <a:latin typeface="Antic Slab"/>
              <a:ea typeface="Antic Slab"/>
              <a:cs typeface="Antic Slab"/>
              <a:sym typeface="Antic Slab"/>
            </a:endParaRPr>
          </a:p>
          <a:p>
            <a:pPr indent="0" lvl="0" marL="0" rtl="0" algn="ctr">
              <a:lnSpc>
                <a:spcPct val="115000"/>
              </a:lnSpc>
              <a:spcBef>
                <a:spcPts val="0"/>
              </a:spcBef>
              <a:spcAft>
                <a:spcPts val="0"/>
              </a:spcAft>
              <a:buNone/>
            </a:pPr>
            <a:r>
              <a:rPr b="1" lang="en" sz="1300">
                <a:solidFill>
                  <a:schemeClr val="dk1"/>
                </a:solidFill>
                <a:latin typeface="Antic Slab"/>
                <a:ea typeface="Antic Slab"/>
                <a:cs typeface="Antic Slab"/>
                <a:sym typeface="Antic Slab"/>
              </a:rPr>
              <a:t>2025</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p:nvPr/>
        </p:nvSpPr>
        <p:spPr>
          <a:xfrm>
            <a:off x="741619" y="980803"/>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184" name="Google Shape;184;p31"/>
          <p:cNvSpPr txBox="1"/>
          <p:nvPr>
            <p:ph type="title"/>
          </p:nvPr>
        </p:nvSpPr>
        <p:spPr>
          <a:xfrm>
            <a:off x="1128694" y="1266956"/>
            <a:ext cx="71394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Roadmap</a:t>
            </a:r>
            <a:endParaRPr/>
          </a:p>
        </p:txBody>
      </p:sp>
      <p:sp>
        <p:nvSpPr>
          <p:cNvPr id="185" name="Google Shape;185;p31"/>
          <p:cNvSpPr txBox="1"/>
          <p:nvPr>
            <p:ph idx="1" type="body"/>
          </p:nvPr>
        </p:nvSpPr>
        <p:spPr>
          <a:xfrm>
            <a:off x="1128700" y="1927608"/>
            <a:ext cx="7139400" cy="3075900"/>
          </a:xfrm>
          <a:prstGeom prst="rect">
            <a:avLst/>
          </a:prstGeom>
        </p:spPr>
        <p:txBody>
          <a:bodyPr anchorCtr="0" anchor="t" bIns="91425" lIns="91425" spcFirstLastPara="1" rIns="91425" wrap="square" tIns="91425">
            <a:noAutofit/>
          </a:bodyPr>
          <a:lstStyle/>
          <a:p>
            <a:pPr indent="-254000" lvl="0" marL="342900" rtl="0" algn="l">
              <a:lnSpc>
                <a:spcPct val="200000"/>
              </a:lnSpc>
              <a:spcBef>
                <a:spcPts val="0"/>
              </a:spcBef>
              <a:spcAft>
                <a:spcPts val="0"/>
              </a:spcAft>
              <a:buSzPts val="1400"/>
              <a:buAutoNum type="arabicPeriod"/>
            </a:pPr>
            <a:r>
              <a:rPr lang="en"/>
              <a:t>I</a:t>
            </a:r>
            <a:r>
              <a:rPr lang="en"/>
              <a:t>ntro &amp; Recap</a:t>
            </a:r>
            <a:endParaRPr/>
          </a:p>
          <a:p>
            <a:pPr indent="-254000" lvl="0" marL="342900" rtl="0" algn="l">
              <a:lnSpc>
                <a:spcPct val="200000"/>
              </a:lnSpc>
              <a:spcBef>
                <a:spcPts val="0"/>
              </a:spcBef>
              <a:spcAft>
                <a:spcPts val="0"/>
              </a:spcAft>
              <a:buSzPts val="1400"/>
              <a:buAutoNum type="arabicPeriod"/>
            </a:pPr>
            <a:r>
              <a:rPr lang="en"/>
              <a:t>Problem &amp; solution </a:t>
            </a:r>
            <a:endParaRPr/>
          </a:p>
          <a:p>
            <a:pPr indent="-254000" lvl="0" marL="342900" rtl="0" algn="l">
              <a:lnSpc>
                <a:spcPct val="200000"/>
              </a:lnSpc>
              <a:spcBef>
                <a:spcPts val="0"/>
              </a:spcBef>
              <a:spcAft>
                <a:spcPts val="0"/>
              </a:spcAft>
              <a:buSzPts val="1400"/>
              <a:buAutoNum type="arabicPeriod"/>
            </a:pPr>
            <a:r>
              <a:rPr lang="en"/>
              <a:t>Market research </a:t>
            </a:r>
            <a:endParaRPr/>
          </a:p>
          <a:p>
            <a:pPr indent="-254000" lvl="0" marL="342900" rtl="0" algn="l">
              <a:lnSpc>
                <a:spcPct val="200000"/>
              </a:lnSpc>
              <a:spcBef>
                <a:spcPts val="0"/>
              </a:spcBef>
              <a:spcAft>
                <a:spcPts val="0"/>
              </a:spcAft>
              <a:buSzPts val="1400"/>
              <a:buAutoNum type="arabicPeriod"/>
            </a:pPr>
            <a:r>
              <a:rPr lang="en"/>
              <a:t>Design values </a:t>
            </a:r>
            <a:endParaRPr/>
          </a:p>
          <a:p>
            <a:pPr indent="-254000" lvl="0" marL="342900" rtl="0" algn="l">
              <a:lnSpc>
                <a:spcPct val="200000"/>
              </a:lnSpc>
              <a:spcBef>
                <a:spcPts val="0"/>
              </a:spcBef>
              <a:spcAft>
                <a:spcPts val="0"/>
              </a:spcAft>
              <a:buSzPts val="1400"/>
              <a:buAutoNum type="arabicPeriod"/>
            </a:pPr>
            <a:r>
              <a:rPr lang="en"/>
              <a:t>Tasks </a:t>
            </a:r>
            <a:endParaRPr/>
          </a:p>
          <a:p>
            <a:pPr indent="-254000" lvl="0" marL="342900" rtl="0" algn="l">
              <a:lnSpc>
                <a:spcPct val="200000"/>
              </a:lnSpc>
              <a:spcBef>
                <a:spcPts val="0"/>
              </a:spcBef>
              <a:spcAft>
                <a:spcPts val="0"/>
              </a:spcAft>
              <a:buSzPts val="1400"/>
              <a:buAutoNum type="arabicPeriod"/>
            </a:pPr>
            <a:r>
              <a:rPr lang="en"/>
              <a:t>Storyboards </a:t>
            </a:r>
            <a:endParaRPr/>
          </a:p>
          <a:p>
            <a:pPr indent="-254000" lvl="0" marL="342900" rtl="0" algn="l">
              <a:lnSpc>
                <a:spcPct val="200000"/>
              </a:lnSpc>
              <a:spcBef>
                <a:spcPts val="0"/>
              </a:spcBef>
              <a:spcAft>
                <a:spcPts val="0"/>
              </a:spcAft>
              <a:buSzPts val="1400"/>
              <a:buAutoNum type="arabicPeriod"/>
            </a:pPr>
            <a:r>
              <a:rPr lang="en"/>
              <a:t>Concept Videos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2"/>
          <p:cNvSpPr/>
          <p:nvPr/>
        </p:nvSpPr>
        <p:spPr>
          <a:xfrm>
            <a:off x="491303" y="429924"/>
            <a:ext cx="1508100" cy="15081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191" name="Google Shape;191;p32"/>
          <p:cNvSpPr txBox="1"/>
          <p:nvPr>
            <p:ph idx="1" type="body"/>
          </p:nvPr>
        </p:nvSpPr>
        <p:spPr>
          <a:xfrm>
            <a:off x="433525" y="1878600"/>
            <a:ext cx="8413200" cy="326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Previously - Screen Time Strava: </a:t>
            </a:r>
            <a:r>
              <a:rPr b="0" lang="en" sz="1200"/>
              <a:t> inspired by Strava – an interactive social app that lets you make bets with friends to “stake” money for screen-time habits and manage screen time</a:t>
            </a:r>
            <a:endParaRPr b="0" sz="1200"/>
          </a:p>
          <a:p>
            <a:pPr indent="-304800" lvl="0" marL="457200" rtl="0" algn="l">
              <a:spcBef>
                <a:spcPts val="0"/>
              </a:spcBef>
              <a:spcAft>
                <a:spcPts val="0"/>
              </a:spcAft>
              <a:buSzPts val="1200"/>
              <a:buChar char="-"/>
            </a:pPr>
            <a:r>
              <a:rPr lang="en" sz="1200"/>
              <a:t>Main insights from Connor: </a:t>
            </a:r>
            <a:r>
              <a:rPr b="0" lang="en" sz="1200"/>
              <a:t>Struggled with </a:t>
            </a:r>
            <a:r>
              <a:rPr b="0" lang="en" sz="1200"/>
              <a:t>digital</a:t>
            </a:r>
            <a:r>
              <a:rPr b="0" lang="en" sz="1200"/>
              <a:t> distractions while </a:t>
            </a:r>
            <a:r>
              <a:rPr b="0" lang="en" sz="1200"/>
              <a:t>working</a:t>
            </a:r>
            <a:r>
              <a:rPr b="0" lang="en" sz="1200"/>
              <a:t> on his startup (12+ hours a day), Elias also found himself trying to </a:t>
            </a:r>
            <a:r>
              <a:rPr b="0" lang="en" sz="1200"/>
              <a:t>exercise</a:t>
            </a:r>
            <a:r>
              <a:rPr b="0" lang="en" sz="1200"/>
              <a:t> more to reduce screen habits</a:t>
            </a:r>
            <a:endParaRPr b="0" sz="1200"/>
          </a:p>
          <a:p>
            <a:pPr indent="0" lvl="0" marL="0" rtl="0" algn="l">
              <a:spcBef>
                <a:spcPts val="0"/>
              </a:spcBef>
              <a:spcAft>
                <a:spcPts val="0"/>
              </a:spcAft>
              <a:buNone/>
            </a:pPr>
            <a:r>
              <a:t/>
            </a:r>
            <a:endParaRPr b="0" sz="1200"/>
          </a:p>
          <a:p>
            <a:pPr indent="0" lvl="0" marL="0" rtl="0" algn="l">
              <a:spcBef>
                <a:spcPts val="0"/>
              </a:spcBef>
              <a:spcAft>
                <a:spcPts val="0"/>
              </a:spcAft>
              <a:buNone/>
            </a:pPr>
            <a:r>
              <a:rPr lang="en" sz="1200"/>
              <a:t>Insights from Participants:</a:t>
            </a:r>
            <a:r>
              <a:rPr b="0" lang="en" sz="1200"/>
              <a:t>  We saw over 70% reduction when they staked – with main feedback being they “felt social pressure”  and the “monetary incentives” work well, but they wouldn’t voluntarily participate since it only had downside. </a:t>
            </a:r>
            <a:endParaRPr b="0" sz="1200"/>
          </a:p>
          <a:p>
            <a:pPr indent="0" lvl="0" marL="0" rtl="0" algn="l">
              <a:spcBef>
                <a:spcPts val="0"/>
              </a:spcBef>
              <a:spcAft>
                <a:spcPts val="0"/>
              </a:spcAft>
              <a:buNone/>
            </a:pPr>
            <a:r>
              <a:t/>
            </a:r>
            <a:endParaRPr/>
          </a:p>
          <a:p>
            <a:pPr indent="0" lvl="0" marL="0" rtl="0" algn="l">
              <a:spcBef>
                <a:spcPts val="0"/>
              </a:spcBef>
              <a:spcAft>
                <a:spcPts val="0"/>
              </a:spcAft>
              <a:buNone/>
            </a:pPr>
            <a:r>
              <a:rPr lang="en"/>
              <a:t>Combining insights + doing more prototyping &amp; feedback testing, we understood that a combo of social pressure &amp; monetary incentives allow for strong habits change. Now introducing: LockIN!</a:t>
            </a:r>
            <a:endParaRPr/>
          </a:p>
          <a:p>
            <a:pPr indent="0" lvl="0" marL="0" rtl="0" algn="ctr">
              <a:spcBef>
                <a:spcPts val="0"/>
              </a:spcBef>
              <a:spcAft>
                <a:spcPts val="0"/>
              </a:spcAft>
              <a:buNone/>
            </a:pPr>
            <a:r>
              <a:rPr lang="en"/>
              <a:t> </a:t>
            </a:r>
            <a:endParaRPr/>
          </a:p>
        </p:txBody>
      </p:sp>
      <p:sp>
        <p:nvSpPr>
          <p:cNvPr id="192" name="Google Shape;192;p32"/>
          <p:cNvSpPr txBox="1"/>
          <p:nvPr>
            <p:ph type="title"/>
          </p:nvPr>
        </p:nvSpPr>
        <p:spPr>
          <a:xfrm>
            <a:off x="810025" y="595825"/>
            <a:ext cx="8142300" cy="71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Recap</a:t>
            </a:r>
            <a:endParaRPr sz="4000"/>
          </a:p>
        </p:txBody>
      </p:sp>
      <p:sp>
        <p:nvSpPr>
          <p:cNvPr id="193" name="Google Shape;193;p32"/>
          <p:cNvSpPr/>
          <p:nvPr/>
        </p:nvSpPr>
        <p:spPr>
          <a:xfrm>
            <a:off x="588697" y="776151"/>
            <a:ext cx="1313308" cy="956729"/>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noFill/>
                <a:latin typeface="Calistoga"/>
              </a:rPr>
              <a:t>01</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p:nvPr/>
        </p:nvSpPr>
        <p:spPr>
          <a:xfrm>
            <a:off x="3038119" y="750534"/>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199" name="Google Shape;199;p33"/>
          <p:cNvSpPr txBox="1"/>
          <p:nvPr>
            <p:ph type="title"/>
          </p:nvPr>
        </p:nvSpPr>
        <p:spPr>
          <a:xfrm>
            <a:off x="655013" y="992691"/>
            <a:ext cx="791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Problem &amp; Solution</a:t>
            </a:r>
            <a:endParaRPr/>
          </a:p>
        </p:txBody>
      </p:sp>
      <p:sp>
        <p:nvSpPr>
          <p:cNvPr id="200" name="Google Shape;200;p33"/>
          <p:cNvSpPr txBox="1"/>
          <p:nvPr>
            <p:ph idx="2" type="body"/>
          </p:nvPr>
        </p:nvSpPr>
        <p:spPr>
          <a:xfrm>
            <a:off x="4848137" y="2571741"/>
            <a:ext cx="3720900" cy="2135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a:highlight>
                  <a:srgbClr val="FFCB25"/>
                </a:highlight>
              </a:rPr>
              <a:t>Solution:</a:t>
            </a:r>
            <a:endParaRPr i="1">
              <a:highlight>
                <a:srgbClr val="FFCB25"/>
              </a:highlight>
            </a:endParaRPr>
          </a:p>
          <a:p>
            <a:pPr indent="0" lvl="0" marL="0" rtl="0" algn="l">
              <a:lnSpc>
                <a:spcPct val="115000"/>
              </a:lnSpc>
              <a:spcBef>
                <a:spcPts val="0"/>
              </a:spcBef>
              <a:spcAft>
                <a:spcPts val="0"/>
              </a:spcAft>
              <a:buNone/>
            </a:pPr>
            <a:r>
              <a:rPr lang="en"/>
              <a:t>A social incentive app that rewards users monetarily to limit screen time from distractions by competing with friends (the social pressure) in a “Weakest link” format.  </a:t>
            </a:r>
            <a:endParaRPr/>
          </a:p>
        </p:txBody>
      </p:sp>
      <p:sp>
        <p:nvSpPr>
          <p:cNvPr id="201" name="Google Shape;201;p33"/>
          <p:cNvSpPr txBox="1"/>
          <p:nvPr>
            <p:ph idx="1" type="body"/>
          </p:nvPr>
        </p:nvSpPr>
        <p:spPr>
          <a:xfrm>
            <a:off x="655013" y="1958411"/>
            <a:ext cx="3720600" cy="21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highlight>
                  <a:srgbClr val="FFCB25"/>
                </a:highlight>
              </a:rPr>
              <a:t>Problem:</a:t>
            </a:r>
            <a:endParaRPr i="1">
              <a:highlight>
                <a:srgbClr val="FFCB25"/>
              </a:highlight>
            </a:endParaRPr>
          </a:p>
          <a:p>
            <a:pPr indent="0" lvl="0" marL="0" rtl="0" algn="l">
              <a:spcBef>
                <a:spcPts val="0"/>
              </a:spcBef>
              <a:spcAft>
                <a:spcPts val="0"/>
              </a:spcAft>
              <a:buClr>
                <a:schemeClr val="dk1"/>
              </a:buClr>
              <a:buSzPts val="1100"/>
              <a:buFont typeface="Arial"/>
              <a:buNone/>
            </a:pPr>
            <a:r>
              <a:rPr lang="en"/>
              <a:t>How might we create a more mindful relationship with technology for those who are deeply immersed in it?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It’s hard for people to avoid digital distractions and balance their work, and these screen-time obsessions lead to stress and burnout.</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4"/>
          <p:cNvSpPr txBox="1"/>
          <p:nvPr>
            <p:ph idx="1" type="body"/>
          </p:nvPr>
        </p:nvSpPr>
        <p:spPr>
          <a:xfrm>
            <a:off x="364950" y="1914500"/>
            <a:ext cx="4007100" cy="27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chemeClr val="accent1"/>
                </a:highlight>
              </a:rPr>
              <a:t>LockIN</a:t>
            </a:r>
            <a:endParaRPr>
              <a:highlight>
                <a:schemeClr val="accent1"/>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CB25"/>
                </a:highlight>
              </a:rPr>
              <a:t>the </a:t>
            </a:r>
            <a:r>
              <a:rPr lang="en">
                <a:highlight>
                  <a:srgbClr val="FFCB25"/>
                </a:highlight>
              </a:rPr>
              <a:t>social incentives app for </a:t>
            </a:r>
            <a:r>
              <a:rPr lang="en">
                <a:highlight>
                  <a:srgbClr val="FFCB25"/>
                </a:highlight>
              </a:rPr>
              <a:t>screen time</a:t>
            </a:r>
            <a:r>
              <a:rPr lang="en">
                <a:highlight>
                  <a:srgbClr val="FFCB25"/>
                </a:highlight>
              </a:rPr>
              <a:t> management</a:t>
            </a:r>
            <a:endParaRPr>
              <a:highlight>
                <a:srgbClr val="FFCB25"/>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rgbClr val="FFCB25"/>
                </a:highlight>
              </a:rPr>
              <a:t>Value proposition:</a:t>
            </a:r>
            <a:endParaRPr>
              <a:highlight>
                <a:srgbClr val="FFCB25"/>
              </a:highlight>
            </a:endParaRPr>
          </a:p>
          <a:p>
            <a:pPr indent="0" lvl="0" marL="0" rtl="0" algn="l">
              <a:spcBef>
                <a:spcPts val="0"/>
              </a:spcBef>
              <a:spcAft>
                <a:spcPts val="0"/>
              </a:spcAft>
              <a:buNone/>
            </a:pPr>
            <a:r>
              <a:t/>
            </a:r>
            <a:endParaRPr/>
          </a:p>
        </p:txBody>
      </p:sp>
      <p:sp>
        <p:nvSpPr>
          <p:cNvPr id="207" name="Google Shape;207;p34"/>
          <p:cNvSpPr txBox="1"/>
          <p:nvPr>
            <p:ph type="title"/>
          </p:nvPr>
        </p:nvSpPr>
        <p:spPr>
          <a:xfrm>
            <a:off x="424275" y="535775"/>
            <a:ext cx="8142300" cy="71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t>Name, One Liner, and Value Proposition</a:t>
            </a:r>
            <a:endParaRPr sz="2500"/>
          </a:p>
        </p:txBody>
      </p:sp>
      <p:sp>
        <p:nvSpPr>
          <p:cNvPr id="208" name="Google Shape;208;p34"/>
          <p:cNvSpPr txBox="1"/>
          <p:nvPr/>
        </p:nvSpPr>
        <p:spPr>
          <a:xfrm>
            <a:off x="4517700" y="1365875"/>
            <a:ext cx="4048800" cy="316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latin typeface="Antic Slab"/>
                <a:ea typeface="Antic Slab"/>
                <a:cs typeface="Antic Slab"/>
                <a:sym typeface="Antic Slab"/>
              </a:rPr>
              <a:t>We chose LockIN since its catchy and </a:t>
            </a:r>
            <a:r>
              <a:rPr lang="en" sz="1200">
                <a:solidFill>
                  <a:schemeClr val="dk2"/>
                </a:solidFill>
                <a:latin typeface="Antic Slab"/>
                <a:ea typeface="Antic Slab"/>
                <a:cs typeface="Antic Slab"/>
                <a:sym typeface="Antic Slab"/>
              </a:rPr>
              <a:t>relatable.</a:t>
            </a:r>
            <a:r>
              <a:rPr lang="en" sz="1200">
                <a:solidFill>
                  <a:schemeClr val="dk2"/>
                </a:solidFill>
                <a:latin typeface="Antic Slab"/>
                <a:ea typeface="Antic Slab"/>
                <a:cs typeface="Antic Slab"/>
                <a:sym typeface="Antic Slab"/>
              </a:rPr>
              <a:t> The name also is important to what our app tries to </a:t>
            </a:r>
            <a:r>
              <a:rPr lang="en" sz="1200">
                <a:solidFill>
                  <a:schemeClr val="dk2"/>
                </a:solidFill>
                <a:latin typeface="Antic Slab"/>
                <a:ea typeface="Antic Slab"/>
                <a:cs typeface="Antic Slab"/>
                <a:sym typeface="Antic Slab"/>
              </a:rPr>
              <a:t>solve – having people lock-in and avoid digital distractions, to focus better. We think the catchy LinkedIN like ring will help capture user engagement for our audience – young individuals, GenZ, and millennials. </a:t>
            </a:r>
            <a:endParaRPr sz="1200">
              <a:solidFill>
                <a:schemeClr val="dk2"/>
              </a:solidFill>
              <a:latin typeface="Antic Slab"/>
              <a:ea typeface="Antic Slab"/>
              <a:cs typeface="Antic Slab"/>
              <a:sym typeface="Antic Slab"/>
            </a:endParaRPr>
          </a:p>
          <a:p>
            <a:pPr indent="0" lvl="0" marL="0" rtl="0" algn="l">
              <a:spcBef>
                <a:spcPts val="0"/>
              </a:spcBef>
              <a:spcAft>
                <a:spcPts val="0"/>
              </a:spcAft>
              <a:buNone/>
            </a:pPr>
            <a:r>
              <a:t/>
            </a:r>
            <a:endParaRPr sz="1200">
              <a:solidFill>
                <a:schemeClr val="dk2"/>
              </a:solidFill>
              <a:latin typeface="Antic Slab"/>
              <a:ea typeface="Antic Slab"/>
              <a:cs typeface="Antic Slab"/>
              <a:sym typeface="Antic Slab"/>
            </a:endParaRPr>
          </a:p>
          <a:p>
            <a:pPr indent="0" lvl="0" marL="0" rtl="0" algn="l">
              <a:spcBef>
                <a:spcPts val="0"/>
              </a:spcBef>
              <a:spcAft>
                <a:spcPts val="0"/>
              </a:spcAft>
              <a:buNone/>
            </a:pPr>
            <a:r>
              <a:rPr lang="en" sz="1200">
                <a:solidFill>
                  <a:schemeClr val="dk2"/>
                </a:solidFill>
                <a:latin typeface="Antic Slab"/>
                <a:ea typeface="Antic Slab"/>
                <a:cs typeface="Antic Slab"/>
                <a:sym typeface="Antic Slab"/>
              </a:rPr>
              <a:t>Our one-liner captures our entire app concept </a:t>
            </a:r>
            <a:r>
              <a:rPr lang="en" sz="1200">
                <a:solidFill>
                  <a:schemeClr val="dk2"/>
                </a:solidFill>
                <a:latin typeface="Antic Slab"/>
                <a:ea typeface="Antic Slab"/>
                <a:cs typeface="Antic Slab"/>
                <a:sym typeface="Antic Slab"/>
              </a:rPr>
              <a:t>concisely</a:t>
            </a:r>
            <a:r>
              <a:rPr lang="en" sz="1200">
                <a:solidFill>
                  <a:schemeClr val="dk2"/>
                </a:solidFill>
                <a:latin typeface="Antic Slab"/>
                <a:ea typeface="Antic Slab"/>
                <a:cs typeface="Antic Slab"/>
                <a:sym typeface="Antic Slab"/>
              </a:rPr>
              <a:t>, we combine social </a:t>
            </a:r>
            <a:r>
              <a:rPr lang="en" sz="1200">
                <a:solidFill>
                  <a:schemeClr val="dk2"/>
                </a:solidFill>
                <a:latin typeface="Antic Slab"/>
                <a:ea typeface="Antic Slab"/>
                <a:cs typeface="Antic Slab"/>
                <a:sym typeface="Antic Slab"/>
              </a:rPr>
              <a:t>pressure</a:t>
            </a:r>
            <a:r>
              <a:rPr lang="en" sz="1200">
                <a:solidFill>
                  <a:schemeClr val="dk2"/>
                </a:solidFill>
                <a:latin typeface="Antic Slab"/>
                <a:ea typeface="Antic Slab"/>
                <a:cs typeface="Antic Slab"/>
                <a:sym typeface="Antic Slab"/>
              </a:rPr>
              <a:t> </a:t>
            </a:r>
            <a:r>
              <a:rPr lang="en" sz="1200">
                <a:solidFill>
                  <a:schemeClr val="dk2"/>
                </a:solidFill>
                <a:latin typeface="Antic Slab"/>
                <a:ea typeface="Antic Slab"/>
                <a:cs typeface="Antic Slab"/>
                <a:sym typeface="Antic Slab"/>
              </a:rPr>
              <a:t>with</a:t>
            </a:r>
            <a:r>
              <a:rPr lang="en" sz="1200">
                <a:solidFill>
                  <a:schemeClr val="dk2"/>
                </a:solidFill>
                <a:latin typeface="Antic Slab"/>
                <a:ea typeface="Antic Slab"/>
                <a:cs typeface="Antic Slab"/>
                <a:sym typeface="Antic Slab"/>
              </a:rPr>
              <a:t> monetary incentives to create external factors to improve user habits. </a:t>
            </a:r>
            <a:endParaRPr sz="1200">
              <a:solidFill>
                <a:schemeClr val="dk2"/>
              </a:solidFill>
              <a:latin typeface="Antic Slab"/>
              <a:ea typeface="Antic Slab"/>
              <a:cs typeface="Antic Slab"/>
              <a:sym typeface="Antic Slab"/>
            </a:endParaRPr>
          </a:p>
          <a:p>
            <a:pPr indent="0" lvl="0" marL="0" rtl="0" algn="l">
              <a:spcBef>
                <a:spcPts val="0"/>
              </a:spcBef>
              <a:spcAft>
                <a:spcPts val="0"/>
              </a:spcAft>
              <a:buNone/>
            </a:pPr>
            <a:r>
              <a:t/>
            </a:r>
            <a:endParaRPr sz="1200">
              <a:solidFill>
                <a:schemeClr val="dk2"/>
              </a:solidFill>
              <a:latin typeface="Antic Slab"/>
              <a:ea typeface="Antic Slab"/>
              <a:cs typeface="Antic Slab"/>
              <a:sym typeface="Antic Slab"/>
            </a:endParaRPr>
          </a:p>
          <a:p>
            <a:pPr indent="0" lvl="0" marL="0" rtl="0" algn="l">
              <a:spcBef>
                <a:spcPts val="0"/>
              </a:spcBef>
              <a:spcAft>
                <a:spcPts val="0"/>
              </a:spcAft>
              <a:buNone/>
            </a:pPr>
            <a:r>
              <a:rPr lang="en" sz="1200">
                <a:solidFill>
                  <a:schemeClr val="dk2"/>
                </a:solidFill>
                <a:latin typeface="Antic Slab"/>
                <a:ea typeface="Antic Slab"/>
                <a:cs typeface="Antic Slab"/>
                <a:sym typeface="Antic Slab"/>
              </a:rPr>
              <a:t>LockIN users engage in a unique experience that 1) helps them </a:t>
            </a:r>
            <a:r>
              <a:rPr lang="en" sz="1200">
                <a:solidFill>
                  <a:schemeClr val="dk2"/>
                </a:solidFill>
                <a:latin typeface="Antic Slab"/>
                <a:ea typeface="Antic Slab"/>
                <a:cs typeface="Antic Slab"/>
                <a:sym typeface="Antic Slab"/>
              </a:rPr>
              <a:t>mitigate digital distractions but 2) rewards them for better performance and lets them compete with friends for a cool social, gamified aspect!</a:t>
            </a:r>
            <a:endParaRPr sz="1200">
              <a:solidFill>
                <a:schemeClr val="dk2"/>
              </a:solidFill>
              <a:latin typeface="Antic Slab"/>
              <a:ea typeface="Antic Slab"/>
              <a:cs typeface="Antic Slab"/>
              <a:sym typeface="Antic Slab"/>
            </a:endParaRPr>
          </a:p>
          <a:p>
            <a:pPr indent="0" lvl="0" marL="0" rtl="0" algn="l">
              <a:spcBef>
                <a:spcPts val="0"/>
              </a:spcBef>
              <a:spcAft>
                <a:spcPts val="0"/>
              </a:spcAft>
              <a:buNone/>
            </a:pPr>
            <a:r>
              <a:t/>
            </a:r>
            <a:endParaRPr sz="1200">
              <a:solidFill>
                <a:schemeClr val="dk2"/>
              </a:solidFill>
              <a:latin typeface="Antic Slab"/>
              <a:ea typeface="Antic Slab"/>
              <a:cs typeface="Antic Slab"/>
              <a:sym typeface="Antic Slab"/>
            </a:endParaRPr>
          </a:p>
          <a:p>
            <a:pPr indent="0" lvl="0" marL="0" rtl="0" algn="l">
              <a:spcBef>
                <a:spcPts val="0"/>
              </a:spcBef>
              <a:spcAft>
                <a:spcPts val="0"/>
              </a:spcAft>
              <a:buNone/>
            </a:pPr>
            <a:r>
              <a:t/>
            </a:r>
            <a:endParaRPr sz="1200">
              <a:solidFill>
                <a:schemeClr val="dk2"/>
              </a:solidFill>
              <a:latin typeface="Antic Slab"/>
              <a:ea typeface="Antic Slab"/>
              <a:cs typeface="Antic Slab"/>
              <a:sym typeface="Antic Slab"/>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5"/>
          <p:cNvSpPr/>
          <p:nvPr/>
        </p:nvSpPr>
        <p:spPr>
          <a:xfrm>
            <a:off x="568275" y="1112122"/>
            <a:ext cx="1278300" cy="12783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14" name="Google Shape;214;p35"/>
          <p:cNvSpPr txBox="1"/>
          <p:nvPr>
            <p:ph type="title"/>
          </p:nvPr>
        </p:nvSpPr>
        <p:spPr>
          <a:xfrm>
            <a:off x="287599" y="1096725"/>
            <a:ext cx="7546200" cy="177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500"/>
              <a:t>Market Research</a:t>
            </a:r>
            <a:endParaRPr sz="7500"/>
          </a:p>
        </p:txBody>
      </p:sp>
      <p:sp>
        <p:nvSpPr>
          <p:cNvPr id="215" name="Google Shape;215;p35"/>
          <p:cNvSpPr txBox="1"/>
          <p:nvPr>
            <p:ph idx="1" type="subTitle"/>
          </p:nvPr>
        </p:nvSpPr>
        <p:spPr>
          <a:xfrm>
            <a:off x="151763" y="4806300"/>
            <a:ext cx="8840400" cy="285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b="0" sz="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6"/>
          <p:cNvSpPr/>
          <p:nvPr/>
        </p:nvSpPr>
        <p:spPr>
          <a:xfrm>
            <a:off x="876469" y="11052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21" name="Google Shape;221;p36"/>
          <p:cNvSpPr txBox="1"/>
          <p:nvPr>
            <p:ph type="title"/>
          </p:nvPr>
        </p:nvSpPr>
        <p:spPr>
          <a:xfrm>
            <a:off x="1002319" y="1341216"/>
            <a:ext cx="3877800" cy="59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5300"/>
              <a:buNone/>
            </a:pPr>
            <a:r>
              <a:rPr lang="en"/>
              <a:t>Forfeit</a:t>
            </a:r>
            <a:endParaRPr/>
          </a:p>
        </p:txBody>
      </p:sp>
      <p:sp>
        <p:nvSpPr>
          <p:cNvPr id="222" name="Google Shape;222;p36"/>
          <p:cNvSpPr txBox="1"/>
          <p:nvPr>
            <p:ph idx="4294967295" type="body"/>
          </p:nvPr>
        </p:nvSpPr>
        <p:spPr>
          <a:xfrm>
            <a:off x="1002325" y="2130275"/>
            <a:ext cx="7904400" cy="26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How it works: </a:t>
            </a:r>
            <a:r>
              <a:rPr lang="en"/>
              <a:t>You s</a:t>
            </a:r>
            <a:r>
              <a:rPr lang="en"/>
              <a:t>ay what you're going to do, when you're going to do it, and how much money you'll forfeit if you don't do it. If you don’t, the app takes your money. </a:t>
            </a:r>
            <a:endParaRPr/>
          </a:p>
          <a:p>
            <a:pPr indent="0" lvl="0" marL="0" rtl="0" algn="l">
              <a:spcBef>
                <a:spcPts val="1600"/>
              </a:spcBef>
              <a:spcAft>
                <a:spcPts val="0"/>
              </a:spcAft>
              <a:buClr>
                <a:schemeClr val="dk1"/>
              </a:buClr>
              <a:buSzPts val="1100"/>
              <a:buFont typeface="Arial"/>
              <a:buNone/>
            </a:pPr>
            <a:r>
              <a:rPr lang="en"/>
              <a:t>Why it's bad: It doesn’t work since people don’t like staking money (no upside, don’t want to lose money) and is mainly used for physical exercise accountability. There also isn’t a social aspect which we found in our insights as valuable for screen time reduction. </a:t>
            </a:r>
            <a:endParaRPr/>
          </a:p>
          <a:p>
            <a:pPr indent="0" lvl="0" marL="0" rtl="0" algn="l">
              <a:spcBef>
                <a:spcPts val="1600"/>
              </a:spcBef>
              <a:spcAft>
                <a:spcPts val="0"/>
              </a:spcAft>
              <a:buSzPts val="1400"/>
              <a:buNone/>
            </a:pPr>
            <a:r>
              <a:rPr lang="en">
                <a:highlight>
                  <a:srgbClr val="FFCB25"/>
                </a:highlight>
              </a:rPr>
              <a:t>LockIn</a:t>
            </a:r>
            <a:r>
              <a:rPr lang="en"/>
              <a:t> is unique because beyond staking, it creates an upside opportunity combined with a social aspect to form healthy behaviours and avoid digital distractions. </a:t>
            </a:r>
            <a:endParaRPr/>
          </a:p>
          <a:p>
            <a:pPr indent="0" lvl="0" marL="0" rtl="0" algn="l">
              <a:spcBef>
                <a:spcPts val="1600"/>
              </a:spcBef>
              <a:spcAft>
                <a:spcPts val="1600"/>
              </a:spcAft>
              <a:buClr>
                <a:schemeClr val="dk1"/>
              </a:buClr>
              <a:buSzPts val="1400"/>
              <a:buFont typeface="Arial"/>
              <a:buNone/>
            </a:pPr>
            <a:r>
              <a:rPr lang="en">
                <a:solidFill>
                  <a:schemeClr val="dk1"/>
                </a:solidFill>
              </a:rPr>
              <a:t>Implication: Market needs a more gamified, social version of staking money for habit formation. </a:t>
            </a:r>
            <a:endParaRPr/>
          </a:p>
        </p:txBody>
      </p:sp>
      <p:cxnSp>
        <p:nvCxnSpPr>
          <p:cNvPr id="223" name="Google Shape;223;p36"/>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
        <p:nvSpPr>
          <p:cNvPr id="224" name="Google Shape;224;p36"/>
          <p:cNvSpPr/>
          <p:nvPr/>
        </p:nvSpPr>
        <p:spPr>
          <a:xfrm>
            <a:off x="5199099" y="125375"/>
            <a:ext cx="2073900" cy="20049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pic>
        <p:nvPicPr>
          <p:cNvPr id="225" name="Google Shape;225;p36"/>
          <p:cNvPicPr preferRelativeResize="0"/>
          <p:nvPr/>
        </p:nvPicPr>
        <p:blipFill rotWithShape="1">
          <a:blip r:embed="rId3">
            <a:alphaModFix/>
          </a:blip>
          <a:srcRect b="8461" l="0" r="58694" t="6410"/>
          <a:stretch/>
        </p:blipFill>
        <p:spPr>
          <a:xfrm>
            <a:off x="5603650" y="557225"/>
            <a:ext cx="1151477" cy="11144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7"/>
          <p:cNvSpPr/>
          <p:nvPr/>
        </p:nvSpPr>
        <p:spPr>
          <a:xfrm>
            <a:off x="876469" y="11052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31" name="Google Shape;231;p37"/>
          <p:cNvSpPr txBox="1"/>
          <p:nvPr>
            <p:ph type="title"/>
          </p:nvPr>
        </p:nvSpPr>
        <p:spPr>
          <a:xfrm>
            <a:off x="1002319" y="1452666"/>
            <a:ext cx="3877800" cy="59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5300"/>
              <a:buNone/>
            </a:pPr>
            <a:r>
              <a:rPr lang="en"/>
              <a:t>Clearspace</a:t>
            </a:r>
            <a:endParaRPr/>
          </a:p>
        </p:txBody>
      </p:sp>
      <p:sp>
        <p:nvSpPr>
          <p:cNvPr id="232" name="Google Shape;232;p37"/>
          <p:cNvSpPr txBox="1"/>
          <p:nvPr>
            <p:ph idx="4294967295" type="body"/>
          </p:nvPr>
        </p:nvSpPr>
        <p:spPr>
          <a:xfrm>
            <a:off x="1002325" y="2052075"/>
            <a:ext cx="7827300" cy="289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How it works: It encourages you to complete a centering exercise before entering an app. It allows you to set limits at which point the app interrupts your use. It also allows you to track data overtime about your usage.</a:t>
            </a:r>
            <a:endParaRPr/>
          </a:p>
          <a:p>
            <a:pPr indent="0" lvl="0" marL="0" rtl="0" algn="l">
              <a:spcBef>
                <a:spcPts val="1600"/>
              </a:spcBef>
              <a:spcAft>
                <a:spcPts val="0"/>
              </a:spcAft>
              <a:buSzPts val="1100"/>
              <a:buNone/>
            </a:pPr>
            <a:r>
              <a:rPr lang="en"/>
              <a:t>Why it's bad: Clearspace doesn’t utilize any social pressure or monetary pressure, </a:t>
            </a:r>
            <a:r>
              <a:rPr lang="en"/>
              <a:t>meaning</a:t>
            </a:r>
            <a:r>
              <a:rPr lang="en"/>
              <a:t> users still have to ultimately rely on their own willpower to not override nudges by Clearspace.</a:t>
            </a:r>
            <a:endParaRPr>
              <a:solidFill>
                <a:schemeClr val="dk1"/>
              </a:solidFill>
            </a:endParaRPr>
          </a:p>
          <a:p>
            <a:pPr indent="0" lvl="0" marL="0" rtl="0" algn="l">
              <a:spcBef>
                <a:spcPts val="1600"/>
              </a:spcBef>
              <a:spcAft>
                <a:spcPts val="0"/>
              </a:spcAft>
              <a:buClr>
                <a:schemeClr val="dk1"/>
              </a:buClr>
              <a:buSzPts val="1400"/>
              <a:buFont typeface="Arial"/>
              <a:buNone/>
            </a:pPr>
            <a:r>
              <a:rPr lang="en">
                <a:solidFill>
                  <a:schemeClr val="dk1"/>
                </a:solidFill>
                <a:highlight>
                  <a:srgbClr val="FFCB25"/>
                </a:highlight>
              </a:rPr>
              <a:t>LockedIn</a:t>
            </a:r>
            <a:r>
              <a:rPr lang="en">
                <a:solidFill>
                  <a:schemeClr val="dk1"/>
                </a:solidFill>
              </a:rPr>
              <a:t> is focused on creating social pressure as the main focus to help users reduce screen time. </a:t>
            </a:r>
            <a:endParaRPr>
              <a:solidFill>
                <a:schemeClr val="dk1"/>
              </a:solidFill>
            </a:endParaRPr>
          </a:p>
          <a:p>
            <a:pPr indent="0" lvl="0" marL="0" rtl="0" algn="l">
              <a:spcBef>
                <a:spcPts val="1600"/>
              </a:spcBef>
              <a:spcAft>
                <a:spcPts val="0"/>
              </a:spcAft>
              <a:buClr>
                <a:schemeClr val="dk1"/>
              </a:buClr>
              <a:buSzPts val="1100"/>
              <a:buFont typeface="Arial"/>
              <a:buNone/>
            </a:pPr>
            <a:r>
              <a:rPr lang="en">
                <a:solidFill>
                  <a:schemeClr val="dk1"/>
                </a:solidFill>
              </a:rPr>
              <a:t>Implication: The market needs social or monetary pressure surrounding screen time to keep users motivated. </a:t>
            </a:r>
            <a:endParaRPr>
              <a:solidFill>
                <a:schemeClr val="dk1"/>
              </a:solidFill>
            </a:endParaRPr>
          </a:p>
          <a:p>
            <a:pPr indent="0" lvl="0" marL="0" rtl="0" algn="l">
              <a:spcBef>
                <a:spcPts val="1600"/>
              </a:spcBef>
              <a:spcAft>
                <a:spcPts val="1600"/>
              </a:spcAft>
              <a:buClr>
                <a:schemeClr val="dk1"/>
              </a:buClr>
              <a:buSzPts val="1100"/>
              <a:buFont typeface="Arial"/>
              <a:buNone/>
            </a:pPr>
            <a:r>
              <a:t/>
            </a:r>
            <a:endParaRPr>
              <a:solidFill>
                <a:schemeClr val="dk1"/>
              </a:solidFill>
            </a:endParaRPr>
          </a:p>
        </p:txBody>
      </p:sp>
      <p:cxnSp>
        <p:nvCxnSpPr>
          <p:cNvPr id="233" name="Google Shape;233;p37"/>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
        <p:nvSpPr>
          <p:cNvPr id="234" name="Google Shape;234;p37"/>
          <p:cNvSpPr/>
          <p:nvPr/>
        </p:nvSpPr>
        <p:spPr>
          <a:xfrm>
            <a:off x="5199099" y="125375"/>
            <a:ext cx="2073900" cy="20049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pic>
        <p:nvPicPr>
          <p:cNvPr id="235" name="Google Shape;235;p37"/>
          <p:cNvPicPr preferRelativeResize="0"/>
          <p:nvPr/>
        </p:nvPicPr>
        <p:blipFill>
          <a:blip r:embed="rId3">
            <a:alphaModFix/>
          </a:blip>
          <a:stretch>
            <a:fillRect/>
          </a:stretch>
        </p:blipFill>
        <p:spPr>
          <a:xfrm>
            <a:off x="5199100" y="496803"/>
            <a:ext cx="2277274" cy="1262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8"/>
          <p:cNvSpPr/>
          <p:nvPr/>
        </p:nvSpPr>
        <p:spPr>
          <a:xfrm>
            <a:off x="876469" y="11052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41" name="Google Shape;241;p38"/>
          <p:cNvSpPr txBox="1"/>
          <p:nvPr>
            <p:ph type="title"/>
          </p:nvPr>
        </p:nvSpPr>
        <p:spPr>
          <a:xfrm>
            <a:off x="1002319" y="1278966"/>
            <a:ext cx="3877800" cy="59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5300"/>
              <a:buNone/>
            </a:pPr>
            <a:r>
              <a:rPr lang="en"/>
              <a:t>Jomo</a:t>
            </a:r>
            <a:endParaRPr/>
          </a:p>
        </p:txBody>
      </p:sp>
      <p:sp>
        <p:nvSpPr>
          <p:cNvPr id="242" name="Google Shape;242;p38"/>
          <p:cNvSpPr txBox="1"/>
          <p:nvPr>
            <p:ph idx="4294967295" type="body"/>
          </p:nvPr>
        </p:nvSpPr>
        <p:spPr>
          <a:xfrm>
            <a:off x="1002325" y="1967400"/>
            <a:ext cx="7784400" cy="297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How it works: Jomo allows users to set up catered screen time rules, including app limits, scheduled sessions, focus timer, and strict mode. It allows users to journal about their screen time habits. It also allows users to unlock screen time through physical activity. </a:t>
            </a:r>
            <a:endParaRPr/>
          </a:p>
          <a:p>
            <a:pPr indent="0" lvl="0" marL="0" rtl="0" algn="l">
              <a:spcBef>
                <a:spcPts val="1600"/>
              </a:spcBef>
              <a:spcAft>
                <a:spcPts val="0"/>
              </a:spcAft>
              <a:buSzPts val="1100"/>
              <a:buNone/>
            </a:pPr>
            <a:r>
              <a:rPr lang="en"/>
              <a:t>Why it: Jomo’s focus is on individual limits but lacks social </a:t>
            </a:r>
            <a:r>
              <a:rPr lang="en"/>
              <a:t>pressure</a:t>
            </a:r>
            <a:r>
              <a:rPr lang="en"/>
              <a:t>. While users can view other statistics, the pressure of competing directly, especially with financial stakes added, is uniquely effective.</a:t>
            </a:r>
            <a:endParaRPr/>
          </a:p>
          <a:p>
            <a:pPr indent="0" lvl="0" marL="0" rtl="0" algn="l">
              <a:spcBef>
                <a:spcPts val="1600"/>
              </a:spcBef>
              <a:spcAft>
                <a:spcPts val="0"/>
              </a:spcAft>
              <a:buSzPts val="1100"/>
              <a:buNone/>
            </a:pPr>
            <a:r>
              <a:rPr lang="en">
                <a:highlight>
                  <a:srgbClr val="FFCB25"/>
                </a:highlight>
              </a:rPr>
              <a:t>LockedIn </a:t>
            </a:r>
            <a:r>
              <a:rPr lang="en"/>
              <a:t>is unique because its focus is </a:t>
            </a:r>
            <a:r>
              <a:rPr lang="en"/>
              <a:t>around</a:t>
            </a:r>
            <a:r>
              <a:rPr lang="en"/>
              <a:t> a social peer-to-peer aspect that discourages users to spend time on digital devices, beyond individual limits.</a:t>
            </a:r>
            <a:endParaRPr/>
          </a:p>
          <a:p>
            <a:pPr indent="0" lvl="0" marL="0" rtl="0" algn="l">
              <a:spcBef>
                <a:spcPts val="1600"/>
              </a:spcBef>
              <a:spcAft>
                <a:spcPts val="0"/>
              </a:spcAft>
              <a:buClr>
                <a:schemeClr val="dk1"/>
              </a:buClr>
              <a:buSzPts val="1100"/>
              <a:buFont typeface="Arial"/>
              <a:buNone/>
            </a:pPr>
            <a:r>
              <a:rPr lang="en">
                <a:solidFill>
                  <a:schemeClr val="dk1"/>
                </a:solidFill>
              </a:rPr>
              <a:t>Implication: Individual limit screen apps fail to recognize that behavior change often lies in external factors like incentives and pressures. </a:t>
            </a:r>
            <a:endParaRPr/>
          </a:p>
          <a:p>
            <a:pPr indent="0" lvl="0" marL="0" rtl="0" algn="l">
              <a:spcBef>
                <a:spcPts val="1600"/>
              </a:spcBef>
              <a:spcAft>
                <a:spcPts val="0"/>
              </a:spcAft>
              <a:buSzPts val="1100"/>
              <a:buNone/>
            </a:pPr>
            <a:r>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SzPts val="1400"/>
              <a:buNone/>
            </a:pPr>
            <a:r>
              <a:t/>
            </a:r>
            <a:endParaRPr/>
          </a:p>
        </p:txBody>
      </p:sp>
      <p:cxnSp>
        <p:nvCxnSpPr>
          <p:cNvPr id="243" name="Google Shape;243;p38"/>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
        <p:nvSpPr>
          <p:cNvPr id="244" name="Google Shape;244;p38"/>
          <p:cNvSpPr/>
          <p:nvPr/>
        </p:nvSpPr>
        <p:spPr>
          <a:xfrm>
            <a:off x="5199099" y="125375"/>
            <a:ext cx="2073900" cy="20049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pic>
        <p:nvPicPr>
          <p:cNvPr id="245" name="Google Shape;245;p38"/>
          <p:cNvPicPr preferRelativeResize="0"/>
          <p:nvPr/>
        </p:nvPicPr>
        <p:blipFill>
          <a:blip r:embed="rId3">
            <a:alphaModFix/>
          </a:blip>
          <a:stretch>
            <a:fillRect/>
          </a:stretch>
        </p:blipFill>
        <p:spPr>
          <a:xfrm>
            <a:off x="5670738" y="562513"/>
            <a:ext cx="1130625" cy="1130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9"/>
          <p:cNvSpPr/>
          <p:nvPr/>
        </p:nvSpPr>
        <p:spPr>
          <a:xfrm>
            <a:off x="876469" y="11052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51" name="Google Shape;251;p39"/>
          <p:cNvSpPr txBox="1"/>
          <p:nvPr>
            <p:ph type="title"/>
          </p:nvPr>
        </p:nvSpPr>
        <p:spPr>
          <a:xfrm>
            <a:off x="1002319" y="1324066"/>
            <a:ext cx="3877800" cy="59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5300"/>
              <a:buNone/>
            </a:pPr>
            <a:r>
              <a:rPr lang="en"/>
              <a:t>Opal</a:t>
            </a:r>
            <a:endParaRPr/>
          </a:p>
        </p:txBody>
      </p:sp>
      <p:sp>
        <p:nvSpPr>
          <p:cNvPr id="252" name="Google Shape;252;p39"/>
          <p:cNvSpPr txBox="1"/>
          <p:nvPr>
            <p:ph idx="4294967295" type="body"/>
          </p:nvPr>
        </p:nvSpPr>
        <p:spPr>
          <a:xfrm>
            <a:off x="1002325" y="2130275"/>
            <a:ext cx="7818900" cy="27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How it works: Opal is a </a:t>
            </a:r>
            <a:r>
              <a:rPr lang="en"/>
              <a:t>screen time</a:t>
            </a:r>
            <a:r>
              <a:rPr lang="en"/>
              <a:t> management app that helps you focus via app blocking, mindfulness, gamified individual </a:t>
            </a:r>
            <a:r>
              <a:rPr lang="en"/>
              <a:t>milestones</a:t>
            </a:r>
            <a:r>
              <a:rPr lang="en"/>
              <a:t>. Users can also “focus with friends.”</a:t>
            </a:r>
            <a:endParaRPr/>
          </a:p>
          <a:p>
            <a:pPr indent="0" lvl="0" marL="0" rtl="0" algn="l">
              <a:spcBef>
                <a:spcPts val="1600"/>
              </a:spcBef>
              <a:spcAft>
                <a:spcPts val="0"/>
              </a:spcAft>
              <a:buSzPts val="1100"/>
              <a:buNone/>
            </a:pPr>
            <a:r>
              <a:rPr lang="en"/>
              <a:t>Why it's bad: While Opal does have some gamification and “focus buddies” it struggles with keeping users hooked </a:t>
            </a:r>
            <a:r>
              <a:rPr lang="en"/>
              <a:t>with the incentive to continuously use the platform,</a:t>
            </a:r>
            <a:endParaRPr/>
          </a:p>
          <a:p>
            <a:pPr indent="0" lvl="0" marL="0" rtl="0" algn="l">
              <a:spcBef>
                <a:spcPts val="1600"/>
              </a:spcBef>
              <a:spcAft>
                <a:spcPts val="0"/>
              </a:spcAft>
              <a:buClr>
                <a:schemeClr val="dk1"/>
              </a:buClr>
              <a:buSzPts val="1100"/>
              <a:buFont typeface="Arial"/>
              <a:buNone/>
            </a:pPr>
            <a:r>
              <a:rPr lang="en"/>
              <a:t>Implication: Users have strong appeal to gamified features but need stronger external incentives and motivations to </a:t>
            </a:r>
            <a:r>
              <a:rPr lang="en"/>
              <a:t>continuously</a:t>
            </a:r>
            <a:r>
              <a:rPr lang="en"/>
              <a:t> use &amp; improve their habits. </a:t>
            </a:r>
            <a:endParaRPr/>
          </a:p>
          <a:p>
            <a:pPr indent="0" lvl="0" marL="0" rtl="0" algn="l">
              <a:spcBef>
                <a:spcPts val="1600"/>
              </a:spcBef>
              <a:spcAft>
                <a:spcPts val="0"/>
              </a:spcAft>
              <a:buClr>
                <a:schemeClr val="dk1"/>
              </a:buClr>
              <a:buSzPts val="1100"/>
              <a:buFont typeface="Arial"/>
              <a:buNone/>
            </a:pPr>
            <a:r>
              <a:rPr lang="en">
                <a:highlight>
                  <a:srgbClr val="FFCB25"/>
                </a:highlight>
              </a:rPr>
              <a:t>LockedIn</a:t>
            </a:r>
            <a:r>
              <a:rPr lang="en"/>
              <a:t> is unique because it extends the social gamification to monetary incentives, “Weakest-link” style where users are discouraged to engage with digital devices.</a:t>
            </a:r>
            <a:endParaRPr/>
          </a:p>
          <a:p>
            <a:pPr indent="0" lvl="0" marL="0" rtl="0" algn="l">
              <a:spcBef>
                <a:spcPts val="1600"/>
              </a:spcBef>
              <a:spcAft>
                <a:spcPts val="1600"/>
              </a:spcAft>
              <a:buSzPts val="1400"/>
              <a:buNone/>
            </a:pPr>
            <a:r>
              <a:t/>
            </a:r>
            <a:endParaRPr/>
          </a:p>
        </p:txBody>
      </p:sp>
      <p:cxnSp>
        <p:nvCxnSpPr>
          <p:cNvPr id="253" name="Google Shape;253;p39"/>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
        <p:nvSpPr>
          <p:cNvPr id="254" name="Google Shape;254;p39"/>
          <p:cNvSpPr/>
          <p:nvPr/>
        </p:nvSpPr>
        <p:spPr>
          <a:xfrm>
            <a:off x="5199099" y="125375"/>
            <a:ext cx="2073900" cy="20049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pic>
        <p:nvPicPr>
          <p:cNvPr id="255" name="Google Shape;255;p39"/>
          <p:cNvPicPr preferRelativeResize="0"/>
          <p:nvPr/>
        </p:nvPicPr>
        <p:blipFill>
          <a:blip r:embed="rId3">
            <a:alphaModFix/>
          </a:blip>
          <a:stretch>
            <a:fillRect/>
          </a:stretch>
        </p:blipFill>
        <p:spPr>
          <a:xfrm>
            <a:off x="5199100" y="90875"/>
            <a:ext cx="2073900" cy="2073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0"/>
          <p:cNvSpPr/>
          <p:nvPr/>
        </p:nvSpPr>
        <p:spPr>
          <a:xfrm>
            <a:off x="705019" y="3321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61" name="Google Shape;261;p40"/>
          <p:cNvSpPr txBox="1"/>
          <p:nvPr>
            <p:ph type="title"/>
          </p:nvPr>
        </p:nvSpPr>
        <p:spPr>
          <a:xfrm>
            <a:off x="876469" y="505866"/>
            <a:ext cx="3877800" cy="59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5300"/>
              <a:buNone/>
            </a:pPr>
            <a:r>
              <a:rPr lang="en"/>
              <a:t>Comparisons</a:t>
            </a:r>
            <a:endParaRPr/>
          </a:p>
        </p:txBody>
      </p:sp>
      <p:cxnSp>
        <p:nvCxnSpPr>
          <p:cNvPr id="262" name="Google Shape;262;p40"/>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graphicFrame>
        <p:nvGraphicFramePr>
          <p:cNvPr id="263" name="Google Shape;263;p40"/>
          <p:cNvGraphicFramePr/>
          <p:nvPr/>
        </p:nvGraphicFramePr>
        <p:xfrm>
          <a:off x="1028750" y="1612425"/>
          <a:ext cx="3000000" cy="3000000"/>
        </p:xfrm>
        <a:graphic>
          <a:graphicData uri="http://schemas.openxmlformats.org/drawingml/2006/table">
            <a:tbl>
              <a:tblPr>
                <a:noFill/>
                <a:tableStyleId>{83CF09D5-2E70-4B08-8D4B-4CC3C4F6D836}</a:tableStyleId>
              </a:tblPr>
              <a:tblGrid>
                <a:gridCol w="1504750"/>
                <a:gridCol w="908250"/>
                <a:gridCol w="1206500"/>
                <a:gridCol w="1206500"/>
                <a:gridCol w="1206500"/>
                <a:gridCol w="1206500"/>
              </a:tblGrid>
              <a:tr h="309625">
                <a:tc>
                  <a:txBody>
                    <a:bodyPr/>
                    <a:lstStyle/>
                    <a:p>
                      <a:pPr indent="0" lvl="0" marL="0" rtl="0" algn="l">
                        <a:spcBef>
                          <a:spcPts val="0"/>
                        </a:spcBef>
                        <a:spcAft>
                          <a:spcPts val="0"/>
                        </a:spcAft>
                        <a:buNone/>
                      </a:pPr>
                      <a:r>
                        <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Forfeit</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Clearspace</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Jomo</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Opal</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LockIN</a:t>
                      </a:r>
                      <a:endParaRPr b="1">
                        <a:latin typeface="Calistoga"/>
                        <a:ea typeface="Calistoga"/>
                        <a:cs typeface="Calistoga"/>
                        <a:sym typeface="Calistoga"/>
                      </a:endParaRPr>
                    </a:p>
                  </a:txBody>
                  <a:tcPr marT="91425" marB="91425" marR="91425" marL="91425"/>
                </a:tc>
              </a:tr>
              <a:tr h="381000">
                <a:tc>
                  <a:txBody>
                    <a:bodyPr/>
                    <a:lstStyle/>
                    <a:p>
                      <a:pPr indent="0" lvl="0" marL="0" rtl="0" algn="l">
                        <a:spcBef>
                          <a:spcPts val="0"/>
                        </a:spcBef>
                        <a:spcAft>
                          <a:spcPts val="0"/>
                        </a:spcAft>
                        <a:buNone/>
                      </a:pPr>
                      <a:r>
                        <a:rPr lang="en">
                          <a:latin typeface="Calistoga"/>
                          <a:ea typeface="Calistoga"/>
                          <a:cs typeface="Calistoga"/>
                          <a:sym typeface="Calistoga"/>
                        </a:rPr>
                        <a:t>Staking</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r>
              <a:tr h="381000">
                <a:tc>
                  <a:txBody>
                    <a:bodyPr/>
                    <a:lstStyle/>
                    <a:p>
                      <a:pPr indent="0" lvl="0" marL="0" rtl="0" algn="l">
                        <a:spcBef>
                          <a:spcPts val="0"/>
                        </a:spcBef>
                        <a:spcAft>
                          <a:spcPts val="0"/>
                        </a:spcAft>
                        <a:buNone/>
                      </a:pPr>
                      <a:r>
                        <a:rPr lang="en">
                          <a:latin typeface="Calistoga"/>
                          <a:ea typeface="Calistoga"/>
                          <a:cs typeface="Calistoga"/>
                          <a:sym typeface="Calistoga"/>
                        </a:rPr>
                        <a:t>Monetary Upside</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r>
              <a:tr h="381000">
                <a:tc>
                  <a:txBody>
                    <a:bodyPr/>
                    <a:lstStyle/>
                    <a:p>
                      <a:pPr indent="0" lvl="0" marL="0" rtl="0" algn="l">
                        <a:spcBef>
                          <a:spcPts val="0"/>
                        </a:spcBef>
                        <a:spcAft>
                          <a:spcPts val="0"/>
                        </a:spcAft>
                        <a:buNone/>
                      </a:pPr>
                      <a:r>
                        <a:rPr lang="en">
                          <a:latin typeface="Calistoga"/>
                          <a:ea typeface="Calistoga"/>
                          <a:cs typeface="Calistoga"/>
                          <a:sym typeface="Calistoga"/>
                        </a:rPr>
                        <a:t>Social pressure</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r>
              <a:tr h="381000">
                <a:tc>
                  <a:txBody>
                    <a:bodyPr/>
                    <a:lstStyle/>
                    <a:p>
                      <a:pPr indent="0" lvl="0" marL="0" rtl="0" algn="l">
                        <a:spcBef>
                          <a:spcPts val="0"/>
                        </a:spcBef>
                        <a:spcAft>
                          <a:spcPts val="0"/>
                        </a:spcAft>
                        <a:buNone/>
                      </a:pPr>
                      <a:r>
                        <a:rPr lang="en">
                          <a:latin typeface="Calistoga"/>
                          <a:ea typeface="Calistoga"/>
                          <a:cs typeface="Calistoga"/>
                          <a:sym typeface="Calistoga"/>
                        </a:rPr>
                        <a:t>Competitions</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r>
              <a:tr h="381000">
                <a:tc>
                  <a:txBody>
                    <a:bodyPr/>
                    <a:lstStyle/>
                    <a:p>
                      <a:pPr indent="0" lvl="0" marL="0" rtl="0" algn="l">
                        <a:spcBef>
                          <a:spcPts val="0"/>
                        </a:spcBef>
                        <a:spcAft>
                          <a:spcPts val="0"/>
                        </a:spcAft>
                        <a:buNone/>
                      </a:pPr>
                      <a:r>
                        <a:rPr lang="en">
                          <a:latin typeface="Calistoga"/>
                          <a:ea typeface="Calistoga"/>
                          <a:cs typeface="Calistoga"/>
                          <a:sym typeface="Calistoga"/>
                        </a:rPr>
                        <a:t>Time limits</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r>
              <a:tr h="100000">
                <a:tc>
                  <a:txBody>
                    <a:bodyPr/>
                    <a:lstStyle/>
                    <a:p>
                      <a:pPr indent="0" lvl="0" marL="0" rtl="0" algn="l">
                        <a:spcBef>
                          <a:spcPts val="0"/>
                        </a:spcBef>
                        <a:spcAft>
                          <a:spcPts val="0"/>
                        </a:spcAft>
                        <a:buNone/>
                      </a:pPr>
                      <a:r>
                        <a:rPr lang="en">
                          <a:latin typeface="Calistoga"/>
                          <a:ea typeface="Calistoga"/>
                          <a:cs typeface="Calistoga"/>
                          <a:sym typeface="Calistoga"/>
                        </a:rPr>
                        <a:t>Track friends</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lang="en">
                          <a:latin typeface="Calistoga"/>
                          <a:ea typeface="Calistoga"/>
                          <a:cs typeface="Calistoga"/>
                          <a:sym typeface="Calistoga"/>
                        </a:rPr>
                        <a:t>x</a:t>
                      </a:r>
                      <a:endParaRPr>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c>
                  <a:txBody>
                    <a:bodyPr/>
                    <a:lstStyle/>
                    <a:p>
                      <a:pPr indent="0" lvl="0" marL="0" rtl="0" algn="l">
                        <a:spcBef>
                          <a:spcPts val="0"/>
                        </a:spcBef>
                        <a:spcAft>
                          <a:spcPts val="0"/>
                        </a:spcAft>
                        <a:buNone/>
                      </a:pPr>
                      <a:r>
                        <a:rPr b="1" lang="en">
                          <a:latin typeface="Calistoga"/>
                          <a:ea typeface="Calistoga"/>
                          <a:cs typeface="Calistoga"/>
                          <a:sym typeface="Calistoga"/>
                        </a:rPr>
                        <a:t>Y</a:t>
                      </a:r>
                      <a:endParaRPr b="1">
                        <a:latin typeface="Calistoga"/>
                        <a:ea typeface="Calistoga"/>
                        <a:cs typeface="Calistoga"/>
                        <a:sym typeface="Calistoga"/>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1"/>
          <p:cNvSpPr/>
          <p:nvPr/>
        </p:nvSpPr>
        <p:spPr>
          <a:xfrm>
            <a:off x="876469" y="11052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69" name="Google Shape;269;p41"/>
          <p:cNvSpPr txBox="1"/>
          <p:nvPr>
            <p:ph type="title"/>
          </p:nvPr>
        </p:nvSpPr>
        <p:spPr>
          <a:xfrm>
            <a:off x="845406" y="272016"/>
            <a:ext cx="3877800" cy="59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5300"/>
              <a:buNone/>
            </a:pPr>
            <a:r>
              <a:rPr lang="en"/>
              <a:t>Value Considerations</a:t>
            </a:r>
            <a:endParaRPr/>
          </a:p>
        </p:txBody>
      </p:sp>
      <p:sp>
        <p:nvSpPr>
          <p:cNvPr id="270" name="Google Shape;270;p41"/>
          <p:cNvSpPr txBox="1"/>
          <p:nvPr>
            <p:ph idx="4294967295" type="body"/>
          </p:nvPr>
        </p:nvSpPr>
        <p:spPr>
          <a:xfrm>
            <a:off x="965699" y="871425"/>
            <a:ext cx="7868400" cy="154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en"/>
              <a:t>Direct Stakeholders: Users, peers/friends of users, health and wellness advocates, ad-based revenue</a:t>
            </a:r>
            <a:endParaRPr/>
          </a:p>
          <a:p>
            <a:pPr indent="0" lvl="0" marL="0" rtl="0" algn="l">
              <a:spcBef>
                <a:spcPts val="1600"/>
              </a:spcBef>
              <a:spcAft>
                <a:spcPts val="0"/>
              </a:spcAft>
              <a:buSzPts val="1400"/>
              <a:buNone/>
            </a:pPr>
            <a:r>
              <a:rPr lang="en"/>
              <a:t>Indirect Stakeholders: Family members of users, employers of users, </a:t>
            </a:r>
            <a:r>
              <a:rPr lang="en"/>
              <a:t>mental</a:t>
            </a:r>
            <a:r>
              <a:rPr lang="en"/>
              <a:t> health professionals </a:t>
            </a:r>
            <a:endParaRPr/>
          </a:p>
          <a:p>
            <a:pPr indent="0" lvl="0" marL="0" rtl="0" algn="l">
              <a:spcBef>
                <a:spcPts val="1600"/>
              </a:spcBef>
              <a:spcAft>
                <a:spcPts val="0"/>
              </a:spcAft>
              <a:buSzPts val="1400"/>
              <a:buNone/>
            </a:pPr>
            <a:r>
              <a:rPr lang="en"/>
              <a:t>Our app promotes personal wellness and positive social accountability. It encourages users to engage in competitions with friends to reduce screen time. We want to help build a healthier relationship with technology by helping people set boundaries, focus on the present, and build stronger habits.</a:t>
            </a:r>
            <a:endParaRPr/>
          </a:p>
          <a:p>
            <a:pPr indent="0" lvl="0" marL="0" rtl="0" algn="l">
              <a:spcBef>
                <a:spcPts val="1600"/>
              </a:spcBef>
              <a:spcAft>
                <a:spcPts val="0"/>
              </a:spcAft>
              <a:buSzPts val="1400"/>
              <a:buNone/>
            </a:pPr>
            <a:r>
              <a:rPr lang="en"/>
              <a:t>Based on our research and user feedback, we recognize that while the competitive aspect of the app can motivate users, it’s important to be mindful of potential negative behaviors such as feelings of guilt, shame, or even over-attachment to the “staking” aspect of the competition. We aim to prioritize responsible use, ensuring that any staking features are balanced with an emphasis on healthy, supportive competition. We’re actively considering ways to avoid fostering unhealthy habits by promoting mindfulness, encouraging limits, and offering positive reinforcement, while maintaining transparency around the goals of the app.</a:t>
            </a:r>
            <a:endParaRPr/>
          </a:p>
          <a:p>
            <a:pPr indent="0" lvl="0" marL="0" rtl="0" algn="l">
              <a:spcBef>
                <a:spcPts val="1600"/>
              </a:spcBef>
              <a:spcAft>
                <a:spcPts val="0"/>
              </a:spcAft>
              <a:buSzPts val="1400"/>
              <a:buNone/>
            </a:pPr>
            <a:r>
              <a:t/>
            </a:r>
            <a:endParaRPr/>
          </a:p>
          <a:p>
            <a:pPr indent="0" lvl="0" marL="0" rtl="0" algn="l">
              <a:spcBef>
                <a:spcPts val="1600"/>
              </a:spcBef>
              <a:spcAft>
                <a:spcPts val="1600"/>
              </a:spcAft>
              <a:buSzPts val="1400"/>
              <a:buNone/>
            </a:pPr>
            <a:r>
              <a:t/>
            </a:r>
            <a:endParaRPr/>
          </a:p>
        </p:txBody>
      </p:sp>
      <p:cxnSp>
        <p:nvCxnSpPr>
          <p:cNvPr id="271" name="Google Shape;271;p41"/>
          <p:cNvCxnSpPr/>
          <p:nvPr/>
        </p:nvCxnSpPr>
        <p:spPr>
          <a:xfrm>
            <a:off x="369525" y="272025"/>
            <a:ext cx="0" cy="4599600"/>
          </a:xfrm>
          <a:prstGeom prst="straightConnector1">
            <a:avLst/>
          </a:prstGeom>
          <a:noFill/>
          <a:ln cap="rnd" cmpd="sng" w="19050">
            <a:solidFill>
              <a:schemeClr val="dk1"/>
            </a:solidFill>
            <a:prstDash val="solid"/>
            <a:round/>
            <a:headEnd len="med" w="med" type="none"/>
            <a:tailEnd len="med" w="med" type="none"/>
          </a:ln>
        </p:spPr>
      </p:cxnSp>
      <p:sp>
        <p:nvSpPr>
          <p:cNvPr id="272" name="Google Shape;272;p41"/>
          <p:cNvSpPr/>
          <p:nvPr/>
        </p:nvSpPr>
        <p:spPr>
          <a:xfrm>
            <a:off x="8133500" y="98325"/>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2"/>
          <p:cNvSpPr txBox="1"/>
          <p:nvPr>
            <p:ph type="title"/>
          </p:nvPr>
        </p:nvSpPr>
        <p:spPr>
          <a:xfrm>
            <a:off x="655013" y="878391"/>
            <a:ext cx="7914000" cy="572700"/>
          </a:xfrm>
          <a:prstGeom prst="rect">
            <a:avLst/>
          </a:prstGeom>
        </p:spPr>
        <p:txBody>
          <a:bodyPr anchorCtr="0" anchor="ctr" bIns="91425" lIns="91425" spcFirstLastPara="1" rIns="91425" wrap="square" tIns="91425">
            <a:noAutofit/>
          </a:bodyPr>
          <a:lstStyle/>
          <a:p>
            <a:pPr indent="0" lvl="0" marL="0" rtl="0" algn="l">
              <a:lnSpc>
                <a:spcPct val="80000"/>
              </a:lnSpc>
              <a:spcBef>
                <a:spcPts val="0"/>
              </a:spcBef>
              <a:spcAft>
                <a:spcPts val="0"/>
              </a:spcAft>
              <a:buClr>
                <a:schemeClr val="dk1"/>
              </a:buClr>
              <a:buSzPts val="5300"/>
              <a:buFont typeface="Arial"/>
              <a:buNone/>
            </a:pPr>
            <a:r>
              <a:rPr lang="en"/>
              <a:t>Two Tarot Cards of Tech</a:t>
            </a:r>
            <a:endParaRPr/>
          </a:p>
          <a:p>
            <a:pPr indent="0" lvl="0" marL="0" rtl="0" algn="ctr">
              <a:spcBef>
                <a:spcPts val="0"/>
              </a:spcBef>
              <a:spcAft>
                <a:spcPts val="0"/>
              </a:spcAft>
              <a:buNone/>
            </a:pPr>
            <a:r>
              <a:t/>
            </a:r>
            <a:endParaRPr/>
          </a:p>
        </p:txBody>
      </p:sp>
      <p:sp>
        <p:nvSpPr>
          <p:cNvPr id="278" name="Google Shape;278;p42"/>
          <p:cNvSpPr txBox="1"/>
          <p:nvPr>
            <p:ph idx="1" type="body"/>
          </p:nvPr>
        </p:nvSpPr>
        <p:spPr>
          <a:xfrm>
            <a:off x="655025" y="1200792"/>
            <a:ext cx="3794100" cy="377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Infinite Scroll:</a:t>
            </a:r>
            <a:endParaRPr/>
          </a:p>
          <a:p>
            <a:pPr indent="-298450" lvl="0" marL="457200" rtl="0" algn="l">
              <a:spcBef>
                <a:spcPts val="1200"/>
              </a:spcBef>
              <a:spcAft>
                <a:spcPts val="0"/>
              </a:spcAft>
              <a:buClr>
                <a:schemeClr val="dk1"/>
              </a:buClr>
              <a:buSzPts val="1100"/>
              <a:buFont typeface="Arial"/>
              <a:buChar char="●"/>
            </a:pPr>
            <a:r>
              <a:rPr lang="en" sz="1100">
                <a:solidFill>
                  <a:schemeClr val="dk1"/>
                </a:solidFill>
              </a:rPr>
              <a:t>Ethical Implication</a:t>
            </a:r>
            <a:r>
              <a:rPr b="0" lang="en" sz="1100">
                <a:solidFill>
                  <a:schemeClr val="dk1"/>
                </a:solidFill>
              </a:rPr>
              <a:t>: The app’s competitive, staking nature might inadvertently cause users to focus too much on winning or accumulating points, which could lead to an unhealthy obsession with minimizing screen time. This reflects an </a:t>
            </a:r>
            <a:r>
              <a:rPr lang="en" sz="1100">
                <a:solidFill>
                  <a:schemeClr val="dk1"/>
                </a:solidFill>
              </a:rPr>
              <a:t>underlying value tension</a:t>
            </a:r>
            <a:r>
              <a:rPr b="0" lang="en" sz="1100">
                <a:solidFill>
                  <a:schemeClr val="dk1"/>
                </a:solidFill>
              </a:rPr>
              <a:t> between </a:t>
            </a:r>
            <a:r>
              <a:rPr lang="en" sz="1100">
                <a:solidFill>
                  <a:schemeClr val="dk1"/>
                </a:solidFill>
              </a:rPr>
              <a:t>promoting healthy habits</a:t>
            </a:r>
            <a:r>
              <a:rPr b="0" lang="en" sz="1100">
                <a:solidFill>
                  <a:schemeClr val="dk1"/>
                </a:solidFill>
              </a:rPr>
              <a:t> and creating an alternate obsession with reducing screen time.</a:t>
            </a:r>
            <a:endParaRPr b="0" sz="1100">
              <a:solidFill>
                <a:schemeClr val="dk1"/>
              </a:solidFill>
            </a:endParaRPr>
          </a:p>
          <a:p>
            <a:pPr indent="-298450" lvl="0" marL="457200" rtl="0" algn="l">
              <a:spcBef>
                <a:spcPts val="0"/>
              </a:spcBef>
              <a:spcAft>
                <a:spcPts val="0"/>
              </a:spcAft>
              <a:buClr>
                <a:schemeClr val="dk1"/>
              </a:buClr>
              <a:buSzPts val="1100"/>
              <a:buFont typeface="Arial"/>
              <a:buChar char="●"/>
            </a:pPr>
            <a:r>
              <a:rPr lang="en" sz="1100">
                <a:solidFill>
                  <a:schemeClr val="dk1"/>
                </a:solidFill>
              </a:rPr>
              <a:t>Addressing the Implication</a:t>
            </a:r>
            <a:r>
              <a:rPr b="0" lang="en" sz="1100">
                <a:solidFill>
                  <a:schemeClr val="dk1"/>
                </a:solidFill>
              </a:rPr>
              <a:t>: We can introduce mindfulness reminders and focus on incremental improvements rather than binary wins/losses, ensuring that users are focused on long-term wellness rather than just minimizing screen time.</a:t>
            </a:r>
            <a:endParaRPr b="0" sz="1100">
              <a:solidFill>
                <a:schemeClr val="dk1"/>
              </a:solidFill>
            </a:endParaRPr>
          </a:p>
          <a:p>
            <a:pPr indent="0" lvl="0" marL="0" rtl="0" algn="l">
              <a:spcBef>
                <a:spcPts val="1200"/>
              </a:spcBef>
              <a:spcAft>
                <a:spcPts val="0"/>
              </a:spcAft>
              <a:buNone/>
            </a:pPr>
            <a:r>
              <a:t/>
            </a:r>
            <a:endParaRPr/>
          </a:p>
        </p:txBody>
      </p:sp>
      <p:sp>
        <p:nvSpPr>
          <p:cNvPr id="279" name="Google Shape;279;p42"/>
          <p:cNvSpPr txBox="1"/>
          <p:nvPr>
            <p:ph idx="2" type="body"/>
          </p:nvPr>
        </p:nvSpPr>
        <p:spPr>
          <a:xfrm>
            <a:off x="4848124" y="1200805"/>
            <a:ext cx="3912900" cy="323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a:t>
            </a:r>
            <a:r>
              <a:rPr lang="en"/>
              <a:t>tacks:</a:t>
            </a:r>
            <a:endParaRPr/>
          </a:p>
          <a:p>
            <a:pPr indent="-298450" lvl="0" marL="457200" rtl="0" algn="l">
              <a:spcBef>
                <a:spcPts val="1200"/>
              </a:spcBef>
              <a:spcAft>
                <a:spcPts val="0"/>
              </a:spcAft>
              <a:buClr>
                <a:schemeClr val="dk1"/>
              </a:buClr>
              <a:buSzPts val="1100"/>
              <a:buFont typeface="Arial"/>
              <a:buChar char="●"/>
            </a:pPr>
            <a:r>
              <a:rPr lang="en" sz="1100">
                <a:solidFill>
                  <a:schemeClr val="dk1"/>
                </a:solidFill>
              </a:rPr>
              <a:t>Ethical Implication</a:t>
            </a:r>
            <a:r>
              <a:rPr b="0" lang="en" sz="1100">
                <a:solidFill>
                  <a:schemeClr val="dk1"/>
                </a:solidFill>
              </a:rPr>
              <a:t>: The staking (financial) component could blur the lines between motivation and gambling. We must prevent users and their friends from treating the app as a betting platform, which could lead to </a:t>
            </a:r>
            <a:r>
              <a:rPr lang="en" sz="1100">
                <a:solidFill>
                  <a:schemeClr val="dk1"/>
                </a:solidFill>
              </a:rPr>
              <a:t>over-attachment</a:t>
            </a:r>
            <a:r>
              <a:rPr b="0" lang="en" sz="1100">
                <a:solidFill>
                  <a:schemeClr val="dk1"/>
                </a:solidFill>
              </a:rPr>
              <a:t> to monetary incentives, overshadowing the primary wellness goal.</a:t>
            </a:r>
            <a:endParaRPr b="0" sz="1100">
              <a:solidFill>
                <a:schemeClr val="dk1"/>
              </a:solidFill>
            </a:endParaRPr>
          </a:p>
          <a:p>
            <a:pPr indent="0" lvl="0" marL="0" rtl="0" algn="l">
              <a:spcBef>
                <a:spcPts val="1200"/>
              </a:spcBef>
              <a:spcAft>
                <a:spcPts val="0"/>
              </a:spcAft>
              <a:buNone/>
            </a:pPr>
            <a:r>
              <a:t/>
            </a:r>
            <a:endParaRPr b="0" sz="1100">
              <a:solidFill>
                <a:schemeClr val="dk1"/>
              </a:solidFill>
            </a:endParaRPr>
          </a:p>
          <a:p>
            <a:pPr indent="-298450" lvl="0" marL="457200" rtl="0" algn="l">
              <a:spcBef>
                <a:spcPts val="1200"/>
              </a:spcBef>
              <a:spcAft>
                <a:spcPts val="0"/>
              </a:spcAft>
              <a:buClr>
                <a:schemeClr val="dk1"/>
              </a:buClr>
              <a:buSzPts val="1100"/>
              <a:buFont typeface="Arial"/>
              <a:buChar char="●"/>
            </a:pPr>
            <a:r>
              <a:rPr lang="en" sz="1100">
                <a:solidFill>
                  <a:schemeClr val="dk1"/>
                </a:solidFill>
              </a:rPr>
              <a:t>Addressing the Implication</a:t>
            </a:r>
            <a:r>
              <a:rPr b="0" lang="en" sz="1100">
                <a:solidFill>
                  <a:schemeClr val="dk1"/>
                </a:solidFill>
              </a:rPr>
              <a:t>: To fix this, we can cap the stakes or introduce non-monetary rewards, like achievements or wellness badges, to reduce the focus on the financial aspect and re-emphasize personal improvement.</a:t>
            </a:r>
            <a:endParaRPr b="0" sz="1100">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
        <p:nvSpPr>
          <p:cNvPr id="280" name="Google Shape;280;p42"/>
          <p:cNvSpPr/>
          <p:nvPr/>
        </p:nvSpPr>
        <p:spPr>
          <a:xfrm>
            <a:off x="6725794" y="372566"/>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81" name="Google Shape;281;p42"/>
          <p:cNvSpPr/>
          <p:nvPr/>
        </p:nvSpPr>
        <p:spPr>
          <a:xfrm>
            <a:off x="8133500" y="98325"/>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3"/>
          <p:cNvSpPr/>
          <p:nvPr/>
        </p:nvSpPr>
        <p:spPr>
          <a:xfrm>
            <a:off x="832781" y="483603"/>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87" name="Google Shape;287;p43"/>
          <p:cNvSpPr txBox="1"/>
          <p:nvPr>
            <p:ph type="title"/>
          </p:nvPr>
        </p:nvSpPr>
        <p:spPr>
          <a:xfrm>
            <a:off x="788414" y="679428"/>
            <a:ext cx="4659900" cy="42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288" name="Google Shape;288;p43"/>
          <p:cNvSpPr txBox="1"/>
          <p:nvPr>
            <p:ph idx="1" type="body"/>
          </p:nvPr>
        </p:nvSpPr>
        <p:spPr>
          <a:xfrm>
            <a:off x="788425" y="1466300"/>
            <a:ext cx="7724100" cy="2827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arenR"/>
            </a:pPr>
            <a:r>
              <a:rPr lang="en"/>
              <a:t>Simple</a:t>
            </a:r>
            <a:endParaRPr/>
          </a:p>
          <a:p>
            <a:pPr indent="0" lvl="0" marL="0" rtl="0" algn="l">
              <a:spcBef>
                <a:spcPts val="0"/>
              </a:spcBef>
              <a:spcAft>
                <a:spcPts val="0"/>
              </a:spcAft>
              <a:buClr>
                <a:schemeClr val="dk1"/>
              </a:buClr>
              <a:buSzPts val="1100"/>
              <a:buFont typeface="Arial"/>
              <a:buNone/>
            </a:pPr>
            <a:r>
              <a:rPr lang="en"/>
              <a:t>Join a pre-set competition</a:t>
            </a:r>
            <a:endParaRPr/>
          </a:p>
          <a:p>
            <a:pPr indent="-317500" lvl="0" marL="457200" rtl="0" algn="l">
              <a:spcBef>
                <a:spcPts val="0"/>
              </a:spcBef>
              <a:spcAft>
                <a:spcPts val="0"/>
              </a:spcAft>
              <a:buSzPts val="1400"/>
              <a:buChar char="-"/>
            </a:pPr>
            <a:r>
              <a:rPr lang="en"/>
              <a:t>To use the app, all users join a preset competition</a:t>
            </a:r>
            <a:endParaRPr/>
          </a:p>
          <a:p>
            <a:pPr indent="-317500" lvl="0" marL="457200" rtl="0" algn="l">
              <a:spcBef>
                <a:spcPts val="0"/>
              </a:spcBef>
              <a:spcAft>
                <a:spcPts val="0"/>
              </a:spcAft>
              <a:buSzPts val="1400"/>
              <a:buChar char="-"/>
            </a:pPr>
            <a:r>
              <a:rPr lang="en"/>
              <a:t>Time in video: 0.28</a:t>
            </a:r>
            <a:endParaRPr/>
          </a:p>
          <a:p>
            <a:pPr indent="0" lvl="0" marL="0" rtl="0" algn="l">
              <a:spcBef>
                <a:spcPts val="0"/>
              </a:spcBef>
              <a:spcAft>
                <a:spcPts val="0"/>
              </a:spcAft>
              <a:buClr>
                <a:schemeClr val="dk1"/>
              </a:buClr>
              <a:buSzPts val="1100"/>
              <a:buFont typeface="Arial"/>
              <a:buNone/>
            </a:pPr>
            <a:r>
              <a:t/>
            </a:r>
            <a:endParaRPr/>
          </a:p>
          <a:p>
            <a:pPr indent="-317500" lvl="0" marL="457200" rtl="0" algn="l">
              <a:spcBef>
                <a:spcPts val="0"/>
              </a:spcBef>
              <a:spcAft>
                <a:spcPts val="0"/>
              </a:spcAft>
              <a:buSzPts val="1400"/>
              <a:buAutoNum type="arabicParenR"/>
            </a:pPr>
            <a:r>
              <a:rPr lang="en"/>
              <a:t>Moderate</a:t>
            </a:r>
            <a:endParaRPr/>
          </a:p>
          <a:p>
            <a:pPr indent="0" lvl="0" marL="0" rtl="0" algn="l">
              <a:spcBef>
                <a:spcPts val="0"/>
              </a:spcBef>
              <a:spcAft>
                <a:spcPts val="0"/>
              </a:spcAft>
              <a:buClr>
                <a:schemeClr val="dk1"/>
              </a:buClr>
              <a:buSzPts val="1100"/>
              <a:buFont typeface="Arial"/>
              <a:buNone/>
            </a:pPr>
            <a:r>
              <a:rPr lang="en"/>
              <a:t>Post your daily stats to the competition feed, analyze the stats, and compare with friends</a:t>
            </a:r>
            <a:endParaRPr/>
          </a:p>
          <a:p>
            <a:pPr indent="-317500" lvl="0" marL="457200" rtl="0" algn="l">
              <a:spcBef>
                <a:spcPts val="0"/>
              </a:spcBef>
              <a:spcAft>
                <a:spcPts val="0"/>
              </a:spcAft>
              <a:buSzPts val="1400"/>
              <a:buChar char="-"/>
            </a:pPr>
            <a:r>
              <a:rPr lang="en"/>
              <a:t>Most users will check, analyze, and compare stats, but also adds a layer of sophistication</a:t>
            </a:r>
            <a:endParaRPr/>
          </a:p>
          <a:p>
            <a:pPr indent="-317500" lvl="0" marL="457200" rtl="0" algn="l">
              <a:spcBef>
                <a:spcPts val="0"/>
              </a:spcBef>
              <a:spcAft>
                <a:spcPts val="0"/>
              </a:spcAft>
              <a:buSzPts val="1400"/>
              <a:buChar char="-"/>
            </a:pPr>
            <a:r>
              <a:rPr lang="en"/>
              <a:t>Time in video: 0.56</a:t>
            </a:r>
            <a:endParaRPr/>
          </a:p>
          <a:p>
            <a:pPr indent="0" lvl="0" marL="0" rtl="0" algn="l">
              <a:spcBef>
                <a:spcPts val="0"/>
              </a:spcBef>
              <a:spcAft>
                <a:spcPts val="0"/>
              </a:spcAft>
              <a:buClr>
                <a:schemeClr val="dk1"/>
              </a:buClr>
              <a:buSzPts val="1100"/>
              <a:buFont typeface="Arial"/>
              <a:buNone/>
            </a:pPr>
            <a:r>
              <a:t/>
            </a:r>
            <a:endParaRPr/>
          </a:p>
          <a:p>
            <a:pPr indent="-317500" lvl="0" marL="457200" rtl="0" algn="l">
              <a:spcBef>
                <a:spcPts val="0"/>
              </a:spcBef>
              <a:spcAft>
                <a:spcPts val="0"/>
              </a:spcAft>
              <a:buSzPts val="1400"/>
              <a:buAutoNum type="arabicParenR"/>
            </a:pPr>
            <a:r>
              <a:rPr lang="en"/>
              <a:t>Complex</a:t>
            </a:r>
            <a:endParaRPr/>
          </a:p>
          <a:p>
            <a:pPr indent="0" lvl="0" marL="0" rtl="0" algn="l">
              <a:spcBef>
                <a:spcPts val="0"/>
              </a:spcBef>
              <a:spcAft>
                <a:spcPts val="0"/>
              </a:spcAft>
              <a:buClr>
                <a:schemeClr val="dk1"/>
              </a:buClr>
              <a:buSzPts val="1100"/>
              <a:buFont typeface="Arial"/>
              <a:buNone/>
            </a:pPr>
            <a:r>
              <a:rPr lang="en"/>
              <a:t>Set up your own custom competition, setting goals, stakes and curating list of members </a:t>
            </a:r>
            <a:endParaRPr/>
          </a:p>
          <a:p>
            <a:pPr indent="-317500" lvl="0" marL="457200" rtl="0" algn="l">
              <a:spcBef>
                <a:spcPts val="0"/>
              </a:spcBef>
              <a:spcAft>
                <a:spcPts val="0"/>
              </a:spcAft>
              <a:buSzPts val="1400"/>
              <a:buChar char="-"/>
            </a:pPr>
            <a:r>
              <a:rPr lang="en"/>
              <a:t>Custom competitions will be made only by power &amp; top users</a:t>
            </a:r>
            <a:endParaRPr/>
          </a:p>
          <a:p>
            <a:pPr indent="-317500" lvl="0" marL="457200" rtl="0" algn="l">
              <a:spcBef>
                <a:spcPts val="0"/>
              </a:spcBef>
              <a:spcAft>
                <a:spcPts val="0"/>
              </a:spcAft>
              <a:buSzPts val="1400"/>
              <a:buChar char="-"/>
            </a:pPr>
            <a:r>
              <a:rPr lang="en"/>
              <a:t>Time in video: 1.14</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4"/>
          <p:cNvSpPr/>
          <p:nvPr/>
        </p:nvSpPr>
        <p:spPr>
          <a:xfrm>
            <a:off x="643881" y="267303"/>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294" name="Google Shape;294;p44"/>
          <p:cNvSpPr txBox="1"/>
          <p:nvPr>
            <p:ph type="title"/>
          </p:nvPr>
        </p:nvSpPr>
        <p:spPr>
          <a:xfrm>
            <a:off x="788425" y="267297"/>
            <a:ext cx="4659900" cy="45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Storyboard</a:t>
            </a:r>
            <a:endParaRPr/>
          </a:p>
        </p:txBody>
      </p:sp>
      <p:pic>
        <p:nvPicPr>
          <p:cNvPr id="295" name="Google Shape;295;p44"/>
          <p:cNvPicPr preferRelativeResize="0"/>
          <p:nvPr/>
        </p:nvPicPr>
        <p:blipFill>
          <a:blip r:embed="rId3">
            <a:alphaModFix/>
          </a:blip>
          <a:stretch>
            <a:fillRect/>
          </a:stretch>
        </p:blipFill>
        <p:spPr>
          <a:xfrm>
            <a:off x="476525" y="1349925"/>
            <a:ext cx="8515100" cy="2793499"/>
          </a:xfrm>
          <a:prstGeom prst="rect">
            <a:avLst/>
          </a:prstGeom>
          <a:noFill/>
          <a:ln>
            <a:noFill/>
          </a:ln>
        </p:spPr>
      </p:pic>
      <p:sp>
        <p:nvSpPr>
          <p:cNvPr id="296" name="Google Shape;296;p44"/>
          <p:cNvSpPr txBox="1"/>
          <p:nvPr/>
        </p:nvSpPr>
        <p:spPr>
          <a:xfrm>
            <a:off x="702950" y="130302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MC is addicted to screens</a:t>
            </a:r>
            <a:endParaRPr b="1" sz="600">
              <a:solidFill>
                <a:schemeClr val="dk2"/>
              </a:solidFill>
              <a:latin typeface="Antic Slab"/>
              <a:ea typeface="Antic Slab"/>
              <a:cs typeface="Antic Slab"/>
              <a:sym typeface="Antic Slab"/>
            </a:endParaRPr>
          </a:p>
        </p:txBody>
      </p:sp>
      <p:sp>
        <p:nvSpPr>
          <p:cNvPr id="297" name="Google Shape;297;p44"/>
          <p:cNvSpPr txBox="1"/>
          <p:nvPr/>
        </p:nvSpPr>
        <p:spPr>
          <a:xfrm>
            <a:off x="2312675" y="130302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Scrolling continuously &amp; content</a:t>
            </a:r>
            <a:endParaRPr b="1" sz="600">
              <a:solidFill>
                <a:schemeClr val="dk2"/>
              </a:solidFill>
              <a:latin typeface="Antic Slab"/>
              <a:ea typeface="Antic Slab"/>
              <a:cs typeface="Antic Slab"/>
              <a:sym typeface="Antic Slab"/>
            </a:endParaRPr>
          </a:p>
        </p:txBody>
      </p:sp>
      <p:sp>
        <p:nvSpPr>
          <p:cNvPr id="298" name="Google Shape;298;p44"/>
          <p:cNvSpPr txBox="1"/>
          <p:nvPr/>
        </p:nvSpPr>
        <p:spPr>
          <a:xfrm>
            <a:off x="702950" y="23831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People despise him and look down</a:t>
            </a:r>
            <a:endParaRPr b="1" sz="600">
              <a:solidFill>
                <a:schemeClr val="dk2"/>
              </a:solidFill>
              <a:latin typeface="Antic Slab"/>
              <a:ea typeface="Antic Slab"/>
              <a:cs typeface="Antic Slab"/>
              <a:sym typeface="Antic Slab"/>
            </a:endParaRPr>
          </a:p>
        </p:txBody>
      </p:sp>
      <p:sp>
        <p:nvSpPr>
          <p:cNvPr id="299" name="Google Shape;299;p44"/>
          <p:cNvSpPr txBox="1"/>
          <p:nvPr/>
        </p:nvSpPr>
        <p:spPr>
          <a:xfrm>
            <a:off x="4051000" y="130302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Scrolls</a:t>
            </a:r>
            <a:r>
              <a:rPr b="1" lang="en" sz="600">
                <a:solidFill>
                  <a:schemeClr val="dk2"/>
                </a:solidFill>
                <a:latin typeface="Antic Slab"/>
                <a:ea typeface="Antic Slab"/>
                <a:cs typeface="Antic Slab"/>
                <a:sym typeface="Antic Slab"/>
              </a:rPr>
              <a:t> while walking</a:t>
            </a:r>
            <a:endParaRPr b="1" sz="600">
              <a:solidFill>
                <a:schemeClr val="dk2"/>
              </a:solidFill>
              <a:latin typeface="Antic Slab"/>
              <a:ea typeface="Antic Slab"/>
              <a:cs typeface="Antic Slab"/>
              <a:sym typeface="Antic Slab"/>
            </a:endParaRPr>
          </a:p>
        </p:txBody>
      </p:sp>
      <p:sp>
        <p:nvSpPr>
          <p:cNvPr id="300" name="Google Shape;300;p44"/>
          <p:cNvSpPr txBox="1"/>
          <p:nvPr/>
        </p:nvSpPr>
        <p:spPr>
          <a:xfrm>
            <a:off x="5576800" y="130302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Crashes into the door</a:t>
            </a:r>
            <a:endParaRPr b="1" sz="600">
              <a:solidFill>
                <a:schemeClr val="dk2"/>
              </a:solidFill>
              <a:latin typeface="Antic Slab"/>
              <a:ea typeface="Antic Slab"/>
              <a:cs typeface="Antic Slab"/>
              <a:sym typeface="Antic Slab"/>
            </a:endParaRPr>
          </a:p>
        </p:txBody>
      </p:sp>
      <p:sp>
        <p:nvSpPr>
          <p:cNvPr id="301" name="Google Shape;301;p44"/>
          <p:cNvSpPr txBox="1"/>
          <p:nvPr/>
        </p:nvSpPr>
        <p:spPr>
          <a:xfrm>
            <a:off x="7315125" y="122122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Enter scene: cruising into hallway</a:t>
            </a:r>
            <a:endParaRPr b="1" sz="600">
              <a:solidFill>
                <a:schemeClr val="dk2"/>
              </a:solidFill>
              <a:latin typeface="Antic Slab"/>
              <a:ea typeface="Antic Slab"/>
              <a:cs typeface="Antic Slab"/>
              <a:sym typeface="Antic Slab"/>
            </a:endParaRPr>
          </a:p>
        </p:txBody>
      </p:sp>
      <p:sp>
        <p:nvSpPr>
          <p:cNvPr id="302" name="Google Shape;302;p44"/>
          <p:cNvSpPr txBox="1"/>
          <p:nvPr/>
        </p:nvSpPr>
        <p:spPr>
          <a:xfrm>
            <a:off x="2312675" y="24430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Talking behind his back</a:t>
            </a:r>
            <a:endParaRPr b="1" sz="600">
              <a:solidFill>
                <a:schemeClr val="dk2"/>
              </a:solidFill>
              <a:latin typeface="Antic Slab"/>
              <a:ea typeface="Antic Slab"/>
              <a:cs typeface="Antic Slab"/>
              <a:sym typeface="Antic Slab"/>
            </a:endParaRPr>
          </a:p>
        </p:txBody>
      </p:sp>
      <p:sp>
        <p:nvSpPr>
          <p:cNvPr id="303" name="Google Shape;303;p44"/>
          <p:cNvSpPr txBox="1"/>
          <p:nvPr/>
        </p:nvSpPr>
        <p:spPr>
          <a:xfrm>
            <a:off x="3809100" y="23831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Enters </a:t>
            </a:r>
            <a:r>
              <a:rPr b="1" lang="en" sz="600">
                <a:solidFill>
                  <a:schemeClr val="dk2"/>
                </a:solidFill>
                <a:latin typeface="Antic Slab"/>
                <a:ea typeface="Antic Slab"/>
                <a:cs typeface="Antic Slab"/>
                <a:sym typeface="Antic Slab"/>
              </a:rPr>
              <a:t>bathroom: new scene</a:t>
            </a:r>
            <a:endParaRPr b="1" sz="600">
              <a:solidFill>
                <a:schemeClr val="dk2"/>
              </a:solidFill>
              <a:latin typeface="Antic Slab"/>
              <a:ea typeface="Antic Slab"/>
              <a:cs typeface="Antic Slab"/>
              <a:sym typeface="Antic Slab"/>
            </a:endParaRPr>
          </a:p>
        </p:txBody>
      </p:sp>
      <p:sp>
        <p:nvSpPr>
          <p:cNvPr id="304" name="Google Shape;304;p44"/>
          <p:cNvSpPr txBox="1"/>
          <p:nvPr/>
        </p:nvSpPr>
        <p:spPr>
          <a:xfrm>
            <a:off x="5532163" y="24430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Bathroom part 2</a:t>
            </a:r>
            <a:endParaRPr b="1" sz="600">
              <a:solidFill>
                <a:schemeClr val="dk2"/>
              </a:solidFill>
              <a:latin typeface="Antic Slab"/>
              <a:ea typeface="Antic Slab"/>
              <a:cs typeface="Antic Slab"/>
              <a:sym typeface="Antic Slab"/>
            </a:endParaRPr>
          </a:p>
        </p:txBody>
      </p:sp>
      <p:sp>
        <p:nvSpPr>
          <p:cNvPr id="305" name="Google Shape;305;p44"/>
          <p:cNvSpPr txBox="1"/>
          <p:nvPr/>
        </p:nvSpPr>
        <p:spPr>
          <a:xfrm>
            <a:off x="7255225" y="24430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Is alerted by a mysterious man </a:t>
            </a:r>
            <a:endParaRPr b="1" sz="600">
              <a:solidFill>
                <a:schemeClr val="dk2"/>
              </a:solidFill>
              <a:latin typeface="Antic Slab"/>
              <a:ea typeface="Antic Slab"/>
              <a:cs typeface="Antic Slab"/>
              <a:sym typeface="Antic Slab"/>
            </a:endParaRPr>
          </a:p>
        </p:txBody>
      </p:sp>
      <p:sp>
        <p:nvSpPr>
          <p:cNvPr id="306" name="Google Shape;306;p44"/>
          <p:cNvSpPr txBox="1"/>
          <p:nvPr/>
        </p:nvSpPr>
        <p:spPr>
          <a:xfrm>
            <a:off x="351475" y="4104200"/>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Confused and scene cuts to the promotion</a:t>
            </a:r>
            <a:endParaRPr b="1" sz="600">
              <a:solidFill>
                <a:schemeClr val="dk2"/>
              </a:solidFill>
              <a:latin typeface="Antic Slab"/>
              <a:ea typeface="Antic Slab"/>
              <a:cs typeface="Antic Slab"/>
              <a:sym typeface="Antic Slab"/>
            </a:endParaRPr>
          </a:p>
        </p:txBody>
      </p:sp>
      <p:sp>
        <p:nvSpPr>
          <p:cNvPr id="307" name="Google Shape;307;p44"/>
          <p:cNvSpPr txBox="1"/>
          <p:nvPr/>
        </p:nvSpPr>
        <p:spPr>
          <a:xfrm>
            <a:off x="2355475" y="417440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LockIN introduction</a:t>
            </a:r>
            <a:endParaRPr b="1" sz="600">
              <a:solidFill>
                <a:schemeClr val="dk2"/>
              </a:solidFill>
              <a:latin typeface="Antic Slab"/>
              <a:ea typeface="Antic Slab"/>
              <a:cs typeface="Antic Slab"/>
              <a:sym typeface="Antic Slab"/>
            </a:endParaRPr>
          </a:p>
        </p:txBody>
      </p:sp>
      <p:sp>
        <p:nvSpPr>
          <p:cNvPr id="308" name="Google Shape;308;p44"/>
          <p:cNvSpPr txBox="1"/>
          <p:nvPr/>
        </p:nvSpPr>
        <p:spPr>
          <a:xfrm>
            <a:off x="7139325" y="4174400"/>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Task 1: the user joins with randoms / friends</a:t>
            </a:r>
            <a:endParaRPr b="1" sz="600">
              <a:solidFill>
                <a:schemeClr val="dk2"/>
              </a:solidFill>
              <a:latin typeface="Antic Slab"/>
              <a:ea typeface="Antic Slab"/>
              <a:cs typeface="Antic Slab"/>
              <a:sym typeface="Antic Slab"/>
            </a:endParaRPr>
          </a:p>
        </p:txBody>
      </p:sp>
      <p:sp>
        <p:nvSpPr>
          <p:cNvPr id="309" name="Google Shape;309;p44"/>
          <p:cNvSpPr txBox="1"/>
          <p:nvPr/>
        </p:nvSpPr>
        <p:spPr>
          <a:xfrm>
            <a:off x="5448325" y="4174400"/>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User is prompted</a:t>
            </a:r>
            <a:endParaRPr b="1" sz="600">
              <a:solidFill>
                <a:schemeClr val="dk2"/>
              </a:solidFill>
              <a:latin typeface="Antic Slab"/>
              <a:ea typeface="Antic Slab"/>
              <a:cs typeface="Antic Slab"/>
              <a:sym typeface="Antic Slab"/>
            </a:endParaRPr>
          </a:p>
        </p:txBody>
      </p:sp>
      <p:sp>
        <p:nvSpPr>
          <p:cNvPr id="310" name="Google Shape;310;p44"/>
          <p:cNvSpPr txBox="1"/>
          <p:nvPr/>
        </p:nvSpPr>
        <p:spPr>
          <a:xfrm>
            <a:off x="3875200" y="4174400"/>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MC develops some interest</a:t>
            </a:r>
            <a:endParaRPr b="1" sz="600">
              <a:solidFill>
                <a:schemeClr val="dk2"/>
              </a:solidFill>
              <a:latin typeface="Antic Slab"/>
              <a:ea typeface="Antic Slab"/>
              <a:cs typeface="Antic Slab"/>
              <a:sym typeface="Antic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5"/>
          <p:cNvSpPr/>
          <p:nvPr/>
        </p:nvSpPr>
        <p:spPr>
          <a:xfrm>
            <a:off x="643881" y="267303"/>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316" name="Google Shape;316;p45"/>
          <p:cNvSpPr txBox="1"/>
          <p:nvPr>
            <p:ph type="title"/>
          </p:nvPr>
        </p:nvSpPr>
        <p:spPr>
          <a:xfrm>
            <a:off x="788425" y="267297"/>
            <a:ext cx="4659900" cy="45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Storyboard</a:t>
            </a:r>
            <a:endParaRPr/>
          </a:p>
        </p:txBody>
      </p:sp>
      <p:pic>
        <p:nvPicPr>
          <p:cNvPr id="317" name="Google Shape;317;p45"/>
          <p:cNvPicPr preferRelativeResize="0"/>
          <p:nvPr/>
        </p:nvPicPr>
        <p:blipFill rotWithShape="1">
          <a:blip r:embed="rId3">
            <a:alphaModFix/>
          </a:blip>
          <a:srcRect b="0" l="34747" r="0" t="0"/>
          <a:stretch/>
        </p:blipFill>
        <p:spPr>
          <a:xfrm>
            <a:off x="788425" y="2230638"/>
            <a:ext cx="3548774" cy="1119100"/>
          </a:xfrm>
          <a:prstGeom prst="rect">
            <a:avLst/>
          </a:prstGeom>
          <a:noFill/>
          <a:ln>
            <a:noFill/>
          </a:ln>
        </p:spPr>
      </p:pic>
      <p:pic>
        <p:nvPicPr>
          <p:cNvPr id="318" name="Google Shape;318;p45"/>
          <p:cNvPicPr preferRelativeResize="0"/>
          <p:nvPr/>
        </p:nvPicPr>
        <p:blipFill>
          <a:blip r:embed="rId4">
            <a:alphaModFix/>
          </a:blip>
          <a:stretch>
            <a:fillRect/>
          </a:stretch>
        </p:blipFill>
        <p:spPr>
          <a:xfrm>
            <a:off x="2398076" y="1163650"/>
            <a:ext cx="4347837" cy="1025175"/>
          </a:xfrm>
          <a:prstGeom prst="rect">
            <a:avLst/>
          </a:prstGeom>
          <a:noFill/>
          <a:ln>
            <a:noFill/>
          </a:ln>
        </p:spPr>
      </p:pic>
      <p:pic>
        <p:nvPicPr>
          <p:cNvPr id="319" name="Google Shape;319;p45"/>
          <p:cNvPicPr preferRelativeResize="0"/>
          <p:nvPr/>
        </p:nvPicPr>
        <p:blipFill>
          <a:blip r:embed="rId5">
            <a:alphaModFix/>
          </a:blip>
          <a:stretch>
            <a:fillRect/>
          </a:stretch>
        </p:blipFill>
        <p:spPr>
          <a:xfrm>
            <a:off x="6182229" y="3260175"/>
            <a:ext cx="2224171" cy="1282300"/>
          </a:xfrm>
          <a:prstGeom prst="rect">
            <a:avLst/>
          </a:prstGeom>
          <a:noFill/>
          <a:ln>
            <a:noFill/>
          </a:ln>
        </p:spPr>
      </p:pic>
      <p:pic>
        <p:nvPicPr>
          <p:cNvPr id="320" name="Google Shape;320;p45"/>
          <p:cNvPicPr preferRelativeResize="0"/>
          <p:nvPr/>
        </p:nvPicPr>
        <p:blipFill>
          <a:blip r:embed="rId6">
            <a:alphaModFix/>
          </a:blip>
          <a:stretch>
            <a:fillRect/>
          </a:stretch>
        </p:blipFill>
        <p:spPr>
          <a:xfrm>
            <a:off x="743900" y="3291659"/>
            <a:ext cx="5438327" cy="1219341"/>
          </a:xfrm>
          <a:prstGeom prst="rect">
            <a:avLst/>
          </a:prstGeom>
          <a:noFill/>
          <a:ln>
            <a:noFill/>
          </a:ln>
        </p:spPr>
      </p:pic>
      <p:pic>
        <p:nvPicPr>
          <p:cNvPr id="321" name="Google Shape;321;p45"/>
          <p:cNvPicPr preferRelativeResize="0"/>
          <p:nvPr/>
        </p:nvPicPr>
        <p:blipFill>
          <a:blip r:embed="rId7">
            <a:alphaModFix/>
          </a:blip>
          <a:stretch>
            <a:fillRect/>
          </a:stretch>
        </p:blipFill>
        <p:spPr>
          <a:xfrm>
            <a:off x="707096" y="1242021"/>
            <a:ext cx="1658853" cy="946800"/>
          </a:xfrm>
          <a:prstGeom prst="rect">
            <a:avLst/>
          </a:prstGeom>
          <a:noFill/>
          <a:ln>
            <a:noFill/>
          </a:ln>
        </p:spPr>
      </p:pic>
      <p:sp>
        <p:nvSpPr>
          <p:cNvPr id="322" name="Google Shape;322;p45"/>
          <p:cNvSpPr txBox="1"/>
          <p:nvPr/>
        </p:nvSpPr>
        <p:spPr>
          <a:xfrm>
            <a:off x="743900" y="993125"/>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User stakes money into the pot</a:t>
            </a:r>
            <a:endParaRPr b="1" sz="600">
              <a:solidFill>
                <a:schemeClr val="dk2"/>
              </a:solidFill>
              <a:latin typeface="Antic Slab"/>
              <a:ea typeface="Antic Slab"/>
              <a:cs typeface="Antic Slab"/>
              <a:sym typeface="Antic Slab"/>
            </a:endParaRPr>
          </a:p>
        </p:txBody>
      </p:sp>
      <p:sp>
        <p:nvSpPr>
          <p:cNvPr id="323" name="Google Shape;323;p45"/>
          <p:cNvSpPr txBox="1"/>
          <p:nvPr/>
        </p:nvSpPr>
        <p:spPr>
          <a:xfrm>
            <a:off x="2179675" y="993125"/>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Scene 1: withdrawals</a:t>
            </a:r>
            <a:endParaRPr b="1" sz="600">
              <a:solidFill>
                <a:schemeClr val="dk2"/>
              </a:solidFill>
              <a:latin typeface="Antic Slab"/>
              <a:ea typeface="Antic Slab"/>
              <a:cs typeface="Antic Slab"/>
              <a:sym typeface="Antic Slab"/>
            </a:endParaRPr>
          </a:p>
        </p:txBody>
      </p:sp>
      <p:sp>
        <p:nvSpPr>
          <p:cNvPr id="324" name="Google Shape;324;p45"/>
          <p:cNvSpPr txBox="1"/>
          <p:nvPr/>
        </p:nvSpPr>
        <p:spPr>
          <a:xfrm>
            <a:off x="3686550" y="993125"/>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Desperate</a:t>
            </a:r>
            <a:r>
              <a:rPr b="1" lang="en" sz="600">
                <a:solidFill>
                  <a:schemeClr val="dk2"/>
                </a:solidFill>
                <a:latin typeface="Antic Slab"/>
                <a:ea typeface="Antic Slab"/>
                <a:cs typeface="Antic Slab"/>
                <a:sym typeface="Antic Slab"/>
              </a:rPr>
              <a:t> need &amp; longing for digital device use</a:t>
            </a:r>
            <a:endParaRPr b="1" sz="600">
              <a:solidFill>
                <a:schemeClr val="dk2"/>
              </a:solidFill>
              <a:latin typeface="Antic Slab"/>
              <a:ea typeface="Antic Slab"/>
              <a:cs typeface="Antic Slab"/>
              <a:sym typeface="Antic Slab"/>
            </a:endParaRPr>
          </a:p>
        </p:txBody>
      </p:sp>
      <p:sp>
        <p:nvSpPr>
          <p:cNvPr id="325" name="Google Shape;325;p45"/>
          <p:cNvSpPr txBox="1"/>
          <p:nvPr/>
        </p:nvSpPr>
        <p:spPr>
          <a:xfrm>
            <a:off x="5512525" y="993125"/>
            <a:ext cx="1877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Reminded of monetary </a:t>
            </a:r>
            <a:r>
              <a:rPr b="1" lang="en" sz="600">
                <a:solidFill>
                  <a:schemeClr val="dk2"/>
                </a:solidFill>
                <a:latin typeface="Antic Slab"/>
                <a:ea typeface="Antic Slab"/>
                <a:cs typeface="Antic Slab"/>
                <a:sym typeface="Antic Slab"/>
              </a:rPr>
              <a:t>benefits</a:t>
            </a:r>
            <a:endParaRPr b="1" sz="600">
              <a:solidFill>
                <a:schemeClr val="dk2"/>
              </a:solidFill>
              <a:latin typeface="Antic Slab"/>
              <a:ea typeface="Antic Slab"/>
              <a:cs typeface="Antic Slab"/>
              <a:sym typeface="Antic Slab"/>
            </a:endParaRPr>
          </a:p>
        </p:txBody>
      </p:sp>
      <p:sp>
        <p:nvSpPr>
          <p:cNvPr id="326" name="Google Shape;326;p45"/>
          <p:cNvSpPr txBox="1"/>
          <p:nvPr/>
        </p:nvSpPr>
        <p:spPr>
          <a:xfrm>
            <a:off x="1155325" y="29999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Stats competition and comparisons</a:t>
            </a:r>
            <a:endParaRPr b="1" sz="600">
              <a:solidFill>
                <a:schemeClr val="dk2"/>
              </a:solidFill>
              <a:latin typeface="Antic Slab"/>
              <a:ea typeface="Antic Slab"/>
              <a:cs typeface="Antic Slab"/>
              <a:sym typeface="Antic Slab"/>
            </a:endParaRPr>
          </a:p>
        </p:txBody>
      </p:sp>
      <p:sp>
        <p:nvSpPr>
          <p:cNvPr id="327" name="Google Shape;327;p45"/>
          <p:cNvSpPr txBox="1"/>
          <p:nvPr/>
        </p:nvSpPr>
        <p:spPr>
          <a:xfrm>
            <a:off x="2700163" y="3058050"/>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Posting individual stats</a:t>
            </a:r>
            <a:endParaRPr b="1" sz="600">
              <a:solidFill>
                <a:schemeClr val="dk2"/>
              </a:solidFill>
              <a:latin typeface="Antic Slab"/>
              <a:ea typeface="Antic Slab"/>
              <a:cs typeface="Antic Slab"/>
              <a:sym typeface="Antic Slab"/>
            </a:endParaRPr>
          </a:p>
        </p:txBody>
      </p:sp>
      <p:sp>
        <p:nvSpPr>
          <p:cNvPr id="328" name="Google Shape;328;p45"/>
          <p:cNvSpPr txBox="1"/>
          <p:nvPr/>
        </p:nvSpPr>
        <p:spPr>
          <a:xfrm>
            <a:off x="6531400" y="454247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Winner! Last one standing!</a:t>
            </a:r>
            <a:endParaRPr b="1" sz="600">
              <a:solidFill>
                <a:schemeClr val="dk2"/>
              </a:solidFill>
              <a:latin typeface="Antic Slab"/>
              <a:ea typeface="Antic Slab"/>
              <a:cs typeface="Antic Slab"/>
              <a:sym typeface="Antic Slab"/>
            </a:endParaRPr>
          </a:p>
        </p:txBody>
      </p:sp>
      <p:sp>
        <p:nvSpPr>
          <p:cNvPr id="329" name="Google Shape;329;p45"/>
          <p:cNvSpPr txBox="1"/>
          <p:nvPr/>
        </p:nvSpPr>
        <p:spPr>
          <a:xfrm>
            <a:off x="4572000" y="454247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Last user succumbs to loss! And receives the payout. </a:t>
            </a:r>
            <a:endParaRPr b="1" sz="600">
              <a:solidFill>
                <a:schemeClr val="dk2"/>
              </a:solidFill>
              <a:latin typeface="Antic Slab"/>
              <a:ea typeface="Antic Slab"/>
              <a:cs typeface="Antic Slab"/>
              <a:sym typeface="Antic Slab"/>
            </a:endParaRPr>
          </a:p>
        </p:txBody>
      </p:sp>
      <p:sp>
        <p:nvSpPr>
          <p:cNvPr id="330" name="Google Shape;330;p45"/>
          <p:cNvSpPr txBox="1"/>
          <p:nvPr/>
        </p:nvSpPr>
        <p:spPr>
          <a:xfrm>
            <a:off x="2735575" y="454247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Checks on competition: everyone fails</a:t>
            </a:r>
            <a:endParaRPr b="1" sz="600">
              <a:solidFill>
                <a:schemeClr val="dk2"/>
              </a:solidFill>
              <a:latin typeface="Antic Slab"/>
              <a:ea typeface="Antic Slab"/>
              <a:cs typeface="Antic Slab"/>
              <a:sym typeface="Antic Slab"/>
            </a:endParaRPr>
          </a:p>
        </p:txBody>
      </p:sp>
      <p:sp>
        <p:nvSpPr>
          <p:cNvPr id="331" name="Google Shape;331;p45"/>
          <p:cNvSpPr txBox="1"/>
          <p:nvPr/>
        </p:nvSpPr>
        <p:spPr>
          <a:xfrm>
            <a:off x="919700" y="454247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Continuation</a:t>
            </a:r>
            <a:endParaRPr b="1" sz="600">
              <a:solidFill>
                <a:schemeClr val="dk2"/>
              </a:solidFill>
              <a:latin typeface="Antic Slab"/>
              <a:ea typeface="Antic Slab"/>
              <a:cs typeface="Antic Slab"/>
              <a:sym typeface="Antic Slab"/>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6"/>
          <p:cNvSpPr/>
          <p:nvPr/>
        </p:nvSpPr>
        <p:spPr>
          <a:xfrm>
            <a:off x="643881" y="267303"/>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337" name="Google Shape;337;p46"/>
          <p:cNvSpPr txBox="1"/>
          <p:nvPr>
            <p:ph type="title"/>
          </p:nvPr>
        </p:nvSpPr>
        <p:spPr>
          <a:xfrm>
            <a:off x="788425" y="267297"/>
            <a:ext cx="4659900" cy="45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Storyboard</a:t>
            </a:r>
            <a:endParaRPr/>
          </a:p>
        </p:txBody>
      </p:sp>
      <p:sp>
        <p:nvSpPr>
          <p:cNvPr id="338" name="Google Shape;338;p46"/>
          <p:cNvSpPr txBox="1"/>
          <p:nvPr>
            <p:ph idx="1" type="body"/>
          </p:nvPr>
        </p:nvSpPr>
        <p:spPr>
          <a:xfrm>
            <a:off x="2180125" y="-2143800"/>
            <a:ext cx="3268200" cy="273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39" name="Google Shape;339;p46"/>
          <p:cNvPicPr preferRelativeResize="0"/>
          <p:nvPr/>
        </p:nvPicPr>
        <p:blipFill>
          <a:blip r:embed="rId3">
            <a:alphaModFix/>
          </a:blip>
          <a:stretch>
            <a:fillRect/>
          </a:stretch>
        </p:blipFill>
        <p:spPr>
          <a:xfrm>
            <a:off x="866700" y="1006450"/>
            <a:ext cx="5423141" cy="1067788"/>
          </a:xfrm>
          <a:prstGeom prst="rect">
            <a:avLst/>
          </a:prstGeom>
          <a:noFill/>
          <a:ln>
            <a:noFill/>
          </a:ln>
        </p:spPr>
      </p:pic>
      <p:pic>
        <p:nvPicPr>
          <p:cNvPr id="340" name="Google Shape;340;p46"/>
          <p:cNvPicPr preferRelativeResize="0"/>
          <p:nvPr/>
        </p:nvPicPr>
        <p:blipFill>
          <a:blip r:embed="rId4">
            <a:alphaModFix/>
          </a:blip>
          <a:stretch>
            <a:fillRect/>
          </a:stretch>
        </p:blipFill>
        <p:spPr>
          <a:xfrm>
            <a:off x="6239424" y="1006450"/>
            <a:ext cx="1959126" cy="1067775"/>
          </a:xfrm>
          <a:prstGeom prst="rect">
            <a:avLst/>
          </a:prstGeom>
          <a:noFill/>
          <a:ln>
            <a:noFill/>
          </a:ln>
        </p:spPr>
      </p:pic>
      <p:pic>
        <p:nvPicPr>
          <p:cNvPr id="341" name="Google Shape;341;p46"/>
          <p:cNvPicPr preferRelativeResize="0"/>
          <p:nvPr/>
        </p:nvPicPr>
        <p:blipFill>
          <a:blip r:embed="rId5">
            <a:alphaModFix/>
          </a:blip>
          <a:stretch>
            <a:fillRect/>
          </a:stretch>
        </p:blipFill>
        <p:spPr>
          <a:xfrm>
            <a:off x="830335" y="2098350"/>
            <a:ext cx="7938492" cy="946800"/>
          </a:xfrm>
          <a:prstGeom prst="rect">
            <a:avLst/>
          </a:prstGeom>
          <a:noFill/>
          <a:ln>
            <a:noFill/>
          </a:ln>
        </p:spPr>
      </p:pic>
      <p:pic>
        <p:nvPicPr>
          <p:cNvPr id="342" name="Google Shape;342;p46"/>
          <p:cNvPicPr preferRelativeResize="0"/>
          <p:nvPr/>
        </p:nvPicPr>
        <p:blipFill>
          <a:blip r:embed="rId6">
            <a:alphaModFix/>
          </a:blip>
          <a:stretch>
            <a:fillRect/>
          </a:stretch>
        </p:blipFill>
        <p:spPr>
          <a:xfrm>
            <a:off x="866700" y="3045150"/>
            <a:ext cx="2934505" cy="1067775"/>
          </a:xfrm>
          <a:prstGeom prst="rect">
            <a:avLst/>
          </a:prstGeom>
          <a:noFill/>
          <a:ln>
            <a:noFill/>
          </a:ln>
        </p:spPr>
      </p:pic>
      <p:sp>
        <p:nvSpPr>
          <p:cNvPr id="343" name="Google Shape;343;p46"/>
          <p:cNvSpPr txBox="1"/>
          <p:nvPr/>
        </p:nvSpPr>
        <p:spPr>
          <a:xfrm>
            <a:off x="1134000" y="799175"/>
            <a:ext cx="15258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Cut scene: user now is a power user</a:t>
            </a:r>
            <a:endParaRPr b="1" sz="600">
              <a:solidFill>
                <a:schemeClr val="dk2"/>
              </a:solidFill>
              <a:latin typeface="Antic Slab"/>
              <a:ea typeface="Antic Slab"/>
              <a:cs typeface="Antic Slab"/>
              <a:sym typeface="Antic Slab"/>
            </a:endParaRPr>
          </a:p>
        </p:txBody>
      </p:sp>
      <p:sp>
        <p:nvSpPr>
          <p:cNvPr id="344" name="Google Shape;344;p46"/>
          <p:cNvSpPr txBox="1"/>
          <p:nvPr/>
        </p:nvSpPr>
        <p:spPr>
          <a:xfrm>
            <a:off x="3706225" y="799175"/>
            <a:ext cx="2114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Creates a competition for users to compete  in</a:t>
            </a:r>
            <a:endParaRPr b="1" sz="600">
              <a:solidFill>
                <a:schemeClr val="dk2"/>
              </a:solidFill>
              <a:latin typeface="Antic Slab"/>
              <a:ea typeface="Antic Slab"/>
              <a:cs typeface="Antic Slab"/>
              <a:sym typeface="Antic Slab"/>
            </a:endParaRPr>
          </a:p>
        </p:txBody>
      </p:sp>
      <p:sp>
        <p:nvSpPr>
          <p:cNvPr id="345" name="Google Shape;345;p46"/>
          <p:cNvSpPr txBox="1"/>
          <p:nvPr/>
        </p:nvSpPr>
        <p:spPr>
          <a:xfrm>
            <a:off x="6447525" y="799175"/>
            <a:ext cx="2114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Finds like-minded individuals to join</a:t>
            </a:r>
            <a:endParaRPr b="1" sz="600">
              <a:solidFill>
                <a:schemeClr val="dk2"/>
              </a:solidFill>
              <a:latin typeface="Antic Slab"/>
              <a:ea typeface="Antic Slab"/>
              <a:cs typeface="Antic Slab"/>
              <a:sym typeface="Antic Slab"/>
            </a:endParaRPr>
          </a:p>
        </p:txBody>
      </p:sp>
      <p:sp>
        <p:nvSpPr>
          <p:cNvPr id="346" name="Google Shape;346;p46"/>
          <p:cNvSpPr txBox="1"/>
          <p:nvPr/>
        </p:nvSpPr>
        <p:spPr>
          <a:xfrm>
            <a:off x="1807900" y="2014575"/>
            <a:ext cx="2114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People treat the MC differently after improved habits</a:t>
            </a:r>
            <a:endParaRPr b="1" sz="600">
              <a:solidFill>
                <a:schemeClr val="dk2"/>
              </a:solidFill>
              <a:latin typeface="Antic Slab"/>
              <a:ea typeface="Antic Slab"/>
              <a:cs typeface="Antic Slab"/>
              <a:sym typeface="Antic Slab"/>
            </a:endParaRPr>
          </a:p>
        </p:txBody>
      </p:sp>
      <p:sp>
        <p:nvSpPr>
          <p:cNvPr id="347" name="Google Shape;347;p46"/>
          <p:cNvSpPr txBox="1"/>
          <p:nvPr/>
        </p:nvSpPr>
        <p:spPr>
          <a:xfrm>
            <a:off x="6084150" y="2074225"/>
            <a:ext cx="2114400" cy="1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chemeClr val="dk2"/>
                </a:solidFill>
                <a:latin typeface="Antic Slab"/>
                <a:ea typeface="Antic Slab"/>
                <a:cs typeface="Antic Slab"/>
                <a:sym typeface="Antic Slab"/>
              </a:rPr>
              <a:t>Roll final scene – intro Lockin ad</a:t>
            </a:r>
            <a:endParaRPr b="1" sz="600">
              <a:solidFill>
                <a:schemeClr val="dk2"/>
              </a:solidFill>
              <a:latin typeface="Antic Slab"/>
              <a:ea typeface="Antic Slab"/>
              <a:cs typeface="Antic Slab"/>
              <a:sym typeface="Antic Slab"/>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7"/>
          <p:cNvSpPr/>
          <p:nvPr/>
        </p:nvSpPr>
        <p:spPr>
          <a:xfrm>
            <a:off x="2417456" y="626091"/>
            <a:ext cx="946800" cy="946800"/>
          </a:xfrm>
          <a:prstGeom prst="ellipse">
            <a:avLst/>
          </a:prstGeom>
          <a:gradFill>
            <a:gsLst>
              <a:gs pos="0">
                <a:schemeClr val="accent1"/>
              </a:gs>
              <a:gs pos="52999">
                <a:schemeClr val="accent1"/>
              </a:gs>
              <a:gs pos="100000">
                <a:srgbClr val="FFFFFF">
                  <a:alpha val="196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sz="1100">
              <a:latin typeface="Antic Slab"/>
              <a:ea typeface="Antic Slab"/>
              <a:cs typeface="Antic Slab"/>
              <a:sym typeface="Antic Slab"/>
            </a:endParaRPr>
          </a:p>
        </p:txBody>
      </p:sp>
      <p:sp>
        <p:nvSpPr>
          <p:cNvPr id="353" name="Google Shape;353;p47"/>
          <p:cNvSpPr txBox="1"/>
          <p:nvPr>
            <p:ph type="title"/>
          </p:nvPr>
        </p:nvSpPr>
        <p:spPr>
          <a:xfrm>
            <a:off x="931725" y="872475"/>
            <a:ext cx="72807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Video</a:t>
            </a:r>
            <a:endParaRPr/>
          </a:p>
        </p:txBody>
      </p:sp>
      <p:sp>
        <p:nvSpPr>
          <p:cNvPr id="354" name="Google Shape;354;p47"/>
          <p:cNvSpPr txBox="1"/>
          <p:nvPr/>
        </p:nvSpPr>
        <p:spPr>
          <a:xfrm>
            <a:off x="2240250" y="2726050"/>
            <a:ext cx="4663500" cy="40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u="sng">
                <a:solidFill>
                  <a:srgbClr val="0000FF"/>
                </a:solidFill>
                <a:latin typeface="Antic Slab"/>
                <a:ea typeface="Antic Slab"/>
                <a:cs typeface="Antic Slab"/>
                <a:sym typeface="Antic Slab"/>
                <a:hlinkClick r:id="rId3">
                  <a:extLst>
                    <a:ext uri="{A12FA001-AC4F-418D-AE19-62706E023703}">
                      <ahyp:hlinkClr val="tx"/>
                    </a:ext>
                  </a:extLst>
                </a:hlinkClick>
              </a:rPr>
              <a:t>Youtube Video Link</a:t>
            </a:r>
            <a:endParaRPr b="1" sz="800">
              <a:solidFill>
                <a:srgbClr val="0000FF"/>
              </a:solidFill>
              <a:latin typeface="Antic Slab"/>
              <a:ea typeface="Antic Slab"/>
              <a:cs typeface="Antic Slab"/>
              <a:sym typeface="Antic Slab"/>
            </a:endParaRPr>
          </a:p>
        </p:txBody>
      </p:sp>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Simple Light">
      <a:dk1>
        <a:srgbClr val="000000"/>
      </a:dk1>
      <a:lt1>
        <a:srgbClr val="F1F1E9"/>
      </a:lt1>
      <a:dk2>
        <a:srgbClr val="000000"/>
      </a:dk2>
      <a:lt2>
        <a:srgbClr val="EEEEEE"/>
      </a:lt2>
      <a:accent1>
        <a:srgbClr val="FFD966"/>
      </a:accent1>
      <a:accent2>
        <a:srgbClr val="7B95A5"/>
      </a:accent2>
      <a:accent3>
        <a:srgbClr val="25566E"/>
      </a:accent3>
      <a:accent4>
        <a:srgbClr val="587C8E"/>
      </a:accent4>
      <a:accent5>
        <a:srgbClr val="DBA274"/>
      </a:accent5>
      <a:accent6>
        <a:srgbClr val="C26A5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